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07" r:id="rId2"/>
    <p:sldId id="317" r:id="rId3"/>
    <p:sldId id="309" r:id="rId4"/>
    <p:sldId id="318" r:id="rId5"/>
    <p:sldId id="319" r:id="rId6"/>
    <p:sldId id="320" r:id="rId7"/>
    <p:sldId id="321" r:id="rId8"/>
    <p:sldId id="322" r:id="rId9"/>
    <p:sldId id="324"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6" autoAdjust="0"/>
    <p:restoredTop sz="94660"/>
  </p:normalViewPr>
  <p:slideViewPr>
    <p:cSldViewPr snapToGrid="0">
      <p:cViewPr varScale="1">
        <p:scale>
          <a:sx n="70" d="100"/>
          <a:sy n="70"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DDC1C-6A0D-472D-ACB2-A342685472CE}" type="datetimeFigureOut">
              <a:rPr lang="da-DK" smtClean="0"/>
              <a:t>29-12-2018</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FA5E6-5718-4A54-9454-5601CA9F83AC}" type="slidenum">
              <a:rPr lang="da-DK" smtClean="0"/>
              <a:t>‹nr.›</a:t>
            </a:fld>
            <a:endParaRPr lang="da-DK"/>
          </a:p>
        </p:txBody>
      </p:sp>
    </p:spTree>
    <p:extLst>
      <p:ext uri="{BB962C8B-B14F-4D97-AF65-F5344CB8AC3E}">
        <p14:creationId xmlns:p14="http://schemas.microsoft.com/office/powerpoint/2010/main" val="3349518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ld.bibelselskabet.dk/danbib/web/joh/ch7/v38.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old.bibelselskabet.dk/danbib/web/joh/ch7/v39.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old.bibelselskabet.dk/danbib/web/joh/ch7/v38.ht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old.bibelselskabet.dk/danbib/web/joh/ch7/v39.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1</a:t>
            </a:fld>
            <a:endParaRPr lang="da-DK"/>
          </a:p>
        </p:txBody>
      </p:sp>
    </p:spTree>
    <p:extLst>
      <p:ext uri="{BB962C8B-B14F-4D97-AF65-F5344CB8AC3E}">
        <p14:creationId xmlns:p14="http://schemas.microsoft.com/office/powerpoint/2010/main" val="100668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2</a:t>
            </a:fld>
            <a:endParaRPr lang="da-DK"/>
          </a:p>
        </p:txBody>
      </p:sp>
    </p:spTree>
    <p:extLst>
      <p:ext uri="{BB962C8B-B14F-4D97-AF65-F5344CB8AC3E}">
        <p14:creationId xmlns:p14="http://schemas.microsoft.com/office/powerpoint/2010/main" val="13343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u="sng" dirty="0" smtClean="0">
                <a:solidFill>
                  <a:srgbClr val="002060"/>
                </a:solidFill>
                <a:latin typeface="Arial Black" panose="020B0A04020102020204" pitchFamily="34" charset="0"/>
              </a:rPr>
              <a:t>Hab.2.1-2.HVD</a:t>
            </a:r>
            <a:r>
              <a:rPr lang="en-US" altLang="en-US" sz="1200" b="1" i="1" dirty="0" smtClean="0">
                <a:solidFill>
                  <a:srgbClr val="002060"/>
                </a:solidFill>
                <a:latin typeface="Arial Black" panose="020B0A04020102020204" pitchFamily="34" charset="0"/>
              </a:rPr>
              <a:t>: </a:t>
            </a:r>
            <a:r>
              <a:rPr lang="da-DK" sz="1200" b="1" i="1" dirty="0" smtClean="0">
                <a:latin typeface="Arial Black" panose="020B0A04020102020204" pitchFamily="34" charset="0"/>
                <a:hlinkClick r:id="rId3"/>
              </a:rPr>
              <a:t>v1</a:t>
            </a:r>
            <a:r>
              <a:rPr lang="da-DK" sz="1200" b="1" i="1" dirty="0" smtClean="0">
                <a:solidFill>
                  <a:srgbClr val="002060"/>
                </a:solidFill>
                <a:latin typeface="Arial Black" panose="020B0A04020102020204" pitchFamily="34" charset="0"/>
              </a:rPr>
              <a:t> Jeg vil spejde efter et ord fra Herren, gå op på bymuren og holde udkig. Jeg vil høre, hvad han har at sige, så jeg kan få svar på min klage. Guds svar til Habakkuk. </a:t>
            </a:r>
            <a:r>
              <a:rPr lang="da-DK" sz="1200" i="1" dirty="0" smtClean="0">
                <a:latin typeface="Arial Black" panose="020B0A04020102020204" pitchFamily="34" charset="0"/>
                <a:hlinkClick r:id="rId3"/>
              </a:rPr>
              <a:t>v2</a:t>
            </a:r>
            <a:r>
              <a:rPr lang="da-DK" sz="1200" b="1" i="1" dirty="0" smtClean="0">
                <a:solidFill>
                  <a:srgbClr val="002060"/>
                </a:solidFill>
                <a:latin typeface="Arial Black" panose="020B0A04020102020204" pitchFamily="34" charset="0"/>
              </a:rPr>
              <a:t> Herren sagde til mig: »Det, jeg viser dig, skal du skrive ned, tydeligt og klart, så det er let at læse.</a:t>
            </a:r>
            <a:endParaRPr lang="en-US" altLang="en-US" sz="1200" i="1" dirty="0" smtClean="0">
              <a:solidFill>
                <a:srgbClr val="002060"/>
              </a:solidFill>
              <a:latin typeface="Arial Black" panose="020B0A040201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3</a:t>
            </a:fld>
            <a:endParaRPr lang="da-DK"/>
          </a:p>
        </p:txBody>
      </p:sp>
    </p:spTree>
    <p:extLst>
      <p:ext uri="{BB962C8B-B14F-4D97-AF65-F5344CB8AC3E}">
        <p14:creationId xmlns:p14="http://schemas.microsoft.com/office/powerpoint/2010/main" val="346789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1</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være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Stilhed</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blive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stille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i</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Guds</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nærvær</a:t>
            </a:r>
            <a:r>
              <a:rPr lang="en-GB" sz="1400" b="1" i="1" dirty="0" smtClean="0">
                <a:solidFill>
                  <a:srgbClr val="002060"/>
                </a:solidFill>
                <a:latin typeface="Arial Black" panose="020B0A04020102020204" pitchFamily="34" charset="0"/>
              </a:rPr>
              <a:t>/</a:t>
            </a:r>
            <a:r>
              <a:rPr lang="en-GB" sz="1400" b="1" i="1" dirty="0" err="1" smtClean="0">
                <a:solidFill>
                  <a:srgbClr val="002060"/>
                </a:solidFill>
                <a:latin typeface="Arial Black" panose="020B0A04020102020204" pitchFamily="34" charset="0"/>
              </a:rPr>
              <a:t>ind</a:t>
            </a:r>
            <a:r>
              <a:rPr lang="en-GB" sz="1400" b="1" i="1" dirty="0" smtClean="0">
                <a:solidFill>
                  <a:srgbClr val="002060"/>
                </a:solidFill>
                <a:latin typeface="Arial Black" panose="020B0A04020102020204" pitchFamily="34" charset="0"/>
              </a:rPr>
              <a:t> for </a:t>
            </a:r>
            <a:r>
              <a:rPr lang="en-GB" sz="1400" b="1" i="1" dirty="0" err="1" smtClean="0">
                <a:solidFill>
                  <a:srgbClr val="002060"/>
                </a:solidFill>
                <a:latin typeface="Arial Black" panose="020B0A04020102020204" pitchFamily="34" charset="0"/>
              </a:rPr>
              <a:t>Gud</a:t>
            </a:r>
            <a:r>
              <a:rPr lang="en-GB" sz="1400" b="1" i="1" dirty="0" smtClean="0">
                <a:solidFill>
                  <a:srgbClr val="002060"/>
                </a:solidFill>
                <a:latin typeface="Arial Black" panose="020B0A04020102020204" pitchFamily="34" charset="0"/>
              </a:rPr>
              <a:t> </a:t>
            </a:r>
            <a:endPar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Sal.62.2</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fra ham kommer min frelse.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Sal.62.6</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Kun hos Gud finder min sjæl ro</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for mit håb kommer fra ham.        </a:t>
            </a: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4</a:t>
            </a:fld>
            <a:endParaRPr lang="da-DK"/>
          </a:p>
        </p:txBody>
      </p:sp>
    </p:spTree>
    <p:extLst>
      <p:ext uri="{BB962C8B-B14F-4D97-AF65-F5344CB8AC3E}">
        <p14:creationId xmlns:p14="http://schemas.microsoft.com/office/powerpoint/2010/main" val="3201536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2</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2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se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på</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Jesus – Se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syn</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/vision) – </a:t>
            </a:r>
            <a:r>
              <a:rPr lang="en-GB" sz="12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2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200" b="1" i="1" dirty="0" smtClean="0">
                <a:solidFill>
                  <a:srgbClr val="002060"/>
                </a:solidFill>
                <a:latin typeface="Arial Black" panose="020B0A04020102020204" pitchFamily="34" charset="0"/>
              </a:rPr>
              <a:t>at se </a:t>
            </a:r>
            <a:r>
              <a:rPr lang="en-GB" sz="1200" b="1" i="1" dirty="0" err="1" smtClean="0">
                <a:solidFill>
                  <a:srgbClr val="002060"/>
                </a:solidFill>
                <a:latin typeface="Arial Black" panose="020B0A04020102020204" pitchFamily="34" charset="0"/>
              </a:rPr>
              <a:t>efter</a:t>
            </a:r>
            <a:r>
              <a:rPr lang="en-GB" sz="1200" b="1" i="1" dirty="0" smtClean="0">
                <a:solidFill>
                  <a:srgbClr val="002060"/>
                </a:solidFill>
                <a:latin typeface="Arial Black" panose="020B0A04020102020204" pitchFamily="34" charset="0"/>
              </a:rPr>
              <a:t> et </a:t>
            </a:r>
            <a:r>
              <a:rPr lang="en-GB" sz="1200" b="1" i="1" dirty="0" err="1" smtClean="0">
                <a:solidFill>
                  <a:srgbClr val="002060"/>
                </a:solidFill>
                <a:latin typeface="Arial Black" panose="020B0A04020102020204" pitchFamily="34" charset="0"/>
              </a:rPr>
              <a:t>syn</a:t>
            </a:r>
            <a:r>
              <a:rPr lang="en-GB" sz="1200" b="1" i="1" dirty="0" smtClean="0">
                <a:solidFill>
                  <a:srgbClr val="002060"/>
                </a:solidFill>
                <a:latin typeface="Arial Black" panose="020B0A04020102020204" pitchFamily="34" charset="0"/>
              </a:rPr>
              <a:t>/vision </a:t>
            </a:r>
            <a:r>
              <a:rPr lang="en-GB" sz="1200" b="1" i="1" dirty="0" err="1" smtClean="0">
                <a:solidFill>
                  <a:srgbClr val="002060"/>
                </a:solidFill>
                <a:latin typeface="Arial Black" panose="020B0A04020102020204" pitchFamily="34" charset="0"/>
              </a:rPr>
              <a:t>mens</a:t>
            </a:r>
            <a:r>
              <a:rPr lang="en-GB" sz="1200" b="1" i="1" dirty="0" smtClean="0">
                <a:solidFill>
                  <a:srgbClr val="002060"/>
                </a:solidFill>
                <a:latin typeface="Arial Black" panose="020B0A04020102020204" pitchFamily="34" charset="0"/>
              </a:rPr>
              <a:t> du </a:t>
            </a:r>
            <a:r>
              <a:rPr lang="en-GB" sz="1200" b="1" i="1" dirty="0" err="1" smtClean="0">
                <a:solidFill>
                  <a:srgbClr val="002060"/>
                </a:solidFill>
                <a:latin typeface="Arial Black" panose="020B0A04020102020204" pitchFamily="34" charset="0"/>
              </a:rPr>
              <a:t>beder</a:t>
            </a:r>
            <a:r>
              <a:rPr lang="en-GB" sz="1200" b="1" i="1" dirty="0" smtClean="0">
                <a:solidFill>
                  <a:srgbClr val="002060"/>
                </a:solidFill>
                <a:latin typeface="Arial Black" panose="020B0A04020102020204" pitchFamily="34" charset="0"/>
              </a:rPr>
              <a:t>. Se </a:t>
            </a:r>
            <a:r>
              <a:rPr lang="en-GB" sz="1200" b="1" i="1" dirty="0" err="1" smtClean="0">
                <a:solidFill>
                  <a:srgbClr val="002060"/>
                </a:solidFill>
                <a:latin typeface="Arial Black" panose="020B0A04020102020204" pitchFamily="34" charset="0"/>
              </a:rPr>
              <a:t>på</a:t>
            </a:r>
            <a:r>
              <a:rPr lang="en-GB" sz="1200" b="1" i="1" dirty="0" smtClean="0">
                <a:solidFill>
                  <a:srgbClr val="002060"/>
                </a:solidFill>
                <a:latin typeface="Arial Black" panose="020B0A04020102020204" pitchFamily="34" charset="0"/>
              </a:rPr>
              <a:t> Jesus </a:t>
            </a:r>
            <a:endParaRPr lang="da-DK" sz="12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Heb.12.2</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idet vi ser hen til Jesus</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troens banebryder </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fuldender</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som for den glædes skyld, der ventede ham, udholdt korset uden at ænse dets skam og nu sidder på højre side af Guds trone.</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Apg.2.25</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Om ham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siger David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nemlig: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Jeg havde altid Herren for øje, han er ved min højre side, for at jeg ikke skal vakle</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5</a:t>
            </a:fld>
            <a:endParaRPr lang="da-DK"/>
          </a:p>
        </p:txBody>
      </p:sp>
    </p:spTree>
    <p:extLst>
      <p:ext uri="{BB962C8B-B14F-4D97-AF65-F5344CB8AC3E}">
        <p14:creationId xmlns:p14="http://schemas.microsoft.com/office/powerpoint/2010/main" val="376387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3</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en-GB" sz="1400" b="1" i="1" dirty="0" smtClean="0">
                <a:solidFill>
                  <a:srgbClr val="002060"/>
                </a:solidFill>
                <a:latin typeface="Arial Black" panose="020B0A04020102020204" pitchFamily="34" charset="0"/>
                <a:ea typeface="Calibri" panose="020F0502020204030204" pitchFamily="34" charset="0"/>
                <a:cs typeface="Minion Pro"/>
              </a:rPr>
              <a:t>At </a:t>
            </a:r>
            <a:r>
              <a:rPr lang="en-GB" sz="1400" b="1" i="1" dirty="0" err="1" smtClean="0">
                <a:solidFill>
                  <a:srgbClr val="002060"/>
                </a:solidFill>
                <a:latin typeface="Arial Black" panose="020B0A04020102020204" pitchFamily="34" charset="0"/>
                <a:ea typeface="Calibri" panose="020F0502020204030204" pitchFamily="34" charset="0"/>
                <a:cs typeface="Minion Pro"/>
              </a:rPr>
              <a:t>h</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Lær</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t>
            </a:r>
            <a:r>
              <a:rPr lang="en-GB" sz="14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kende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Guds</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stemme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som</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spontane</a:t>
            </a:r>
            <a:r>
              <a:rPr lang="en-GB" sz="1400" b="1" i="1" dirty="0" smtClean="0">
                <a:solidFill>
                  <a:srgbClr val="002060"/>
                </a:solidFill>
                <a:latin typeface="Arial Black" panose="020B0A04020102020204" pitchFamily="34" charset="0"/>
              </a:rPr>
              <a:t> </a:t>
            </a:r>
            <a:r>
              <a:rPr lang="en-GB" sz="1400" b="1" i="1" dirty="0" err="1" smtClean="0">
                <a:solidFill>
                  <a:srgbClr val="002060"/>
                </a:solidFill>
                <a:latin typeface="Arial Black" panose="020B0A04020102020204" pitchFamily="34" charset="0"/>
              </a:rPr>
              <a:t>ord</a:t>
            </a:r>
            <a:r>
              <a:rPr lang="en-GB" sz="1400" b="1" i="1" dirty="0" smtClean="0">
                <a:solidFill>
                  <a:srgbClr val="002060"/>
                </a:solidFill>
                <a:latin typeface="Arial Black" panose="020B0A04020102020204" pitchFamily="34" charset="0"/>
              </a:rPr>
              <a:t>, tanker, </a:t>
            </a:r>
            <a:r>
              <a:rPr lang="en-GB" sz="1400" b="1" i="1" dirty="0" err="1" smtClean="0">
                <a:solidFill>
                  <a:srgbClr val="002060"/>
                </a:solidFill>
                <a:latin typeface="Arial Black" panose="020B0A04020102020204" pitchFamily="34" charset="0"/>
              </a:rPr>
              <a:t>idéer</a:t>
            </a:r>
            <a:r>
              <a:rPr lang="en-GB" sz="1400" b="1" i="1" dirty="0" smtClean="0">
                <a:solidFill>
                  <a:srgbClr val="002060"/>
                </a:solidFill>
                <a:latin typeface="Arial Black" panose="020B0A04020102020204" pitchFamily="34" charset="0"/>
              </a:rPr>
              <a:t> mv.</a:t>
            </a:r>
            <a:r>
              <a:rPr lang="en-GB" sz="1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Johs.7.37-39</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v37</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På festens sidste og største dag stod Jesus frem og råbte: »Den, der tørster, skal komme til mig og drikke.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v38</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Den, der tror på mig, skal det gå, som Skriften siger: ›Fra hans indre skal der rinde strømme af levende vand.‹</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4"/>
              </a:rPr>
              <a:t>v39</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Det sagde han om den ånd, som de, der troede på ham, skulle få</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For Ånden var der endnu ikke, fordi Jesus endnu ikke var herliggjort</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6</a:t>
            </a:fld>
            <a:endParaRPr lang="da-DK"/>
          </a:p>
        </p:txBody>
      </p:sp>
    </p:spTree>
    <p:extLst>
      <p:ext uri="{BB962C8B-B14F-4D97-AF65-F5344CB8AC3E}">
        <p14:creationId xmlns:p14="http://schemas.microsoft.com/office/powerpoint/2010/main" val="1343889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800"/>
              </a:spcAft>
            </a:pP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Nøgle 4</a:t>
            </a:r>
            <a:r>
              <a:rPr lang="da-DK" sz="1400"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 </a:t>
            </a:r>
            <a:r>
              <a:rPr lang="da-DK" sz="1400" b="1" dirty="0" smtClean="0">
                <a:solidFill>
                  <a:srgbClr val="00B050"/>
                </a:solidFill>
                <a:latin typeface="Arial Black" panose="020B0A04020102020204" pitchFamily="34" charset="0"/>
                <a:ea typeface="Calibri" panose="020F0502020204030204" pitchFamily="34" charset="0"/>
                <a:cs typeface="Arial" panose="020B0604020202020204" pitchFamily="34" charset="0"/>
              </a:rPr>
              <a:t>Skrive – Lær vigtigheden af </a:t>
            </a:r>
            <a:r>
              <a:rPr lang="en-GB" sz="1400" b="1" i="1" dirty="0" smtClean="0">
                <a:solidFill>
                  <a:srgbClr val="002060"/>
                </a:solidFill>
                <a:latin typeface="Arial Black" panose="020B0A04020102020204" pitchFamily="34" charset="0"/>
              </a:rPr>
              <a:t>at </a:t>
            </a:r>
            <a:r>
              <a:rPr lang="en-GB" sz="1400" b="1" i="1" dirty="0" err="1" smtClean="0">
                <a:solidFill>
                  <a:srgbClr val="002060"/>
                </a:solidFill>
                <a:latin typeface="Arial Black" panose="020B0A04020102020204" pitchFamily="34" charset="0"/>
              </a:rPr>
              <a:t>skrive</a:t>
            </a:r>
            <a:r>
              <a:rPr lang="en-GB" sz="1400" b="1" i="1" dirty="0" smtClean="0">
                <a:solidFill>
                  <a:srgbClr val="002060"/>
                </a:solidFill>
                <a:latin typeface="Arial Black" panose="020B0A04020102020204" pitchFamily="34" charset="0"/>
              </a:rPr>
              <a:t> din 2-vejs </a:t>
            </a:r>
            <a:r>
              <a:rPr lang="en-GB" sz="1400" b="1" i="1" dirty="0" err="1" smtClean="0">
                <a:solidFill>
                  <a:srgbClr val="002060"/>
                </a:solidFill>
                <a:latin typeface="Arial Black" panose="020B0A04020102020204" pitchFamily="34" charset="0"/>
              </a:rPr>
              <a:t>kommunikation</a:t>
            </a:r>
            <a:r>
              <a:rPr lang="en-GB" sz="1400" b="1" i="1" dirty="0" smtClean="0">
                <a:solidFill>
                  <a:srgbClr val="002060"/>
                </a:solidFill>
                <a:latin typeface="Arial Black" panose="020B0A04020102020204" pitchFamily="34" charset="0"/>
              </a:rPr>
              <a:t> med </a:t>
            </a:r>
            <a:r>
              <a:rPr lang="en-GB" sz="1400" b="1" i="1" dirty="0" err="1" smtClean="0">
                <a:solidFill>
                  <a:srgbClr val="002060"/>
                </a:solidFill>
                <a:latin typeface="Arial Black" panose="020B0A04020102020204" pitchFamily="34" charset="0"/>
              </a:rPr>
              <a:t>Gud</a:t>
            </a:r>
            <a:r>
              <a:rPr lang="en-GB" sz="1400" b="1" i="1" dirty="0" smtClean="0">
                <a:solidFill>
                  <a:srgbClr val="002060"/>
                </a:solidFill>
                <a:latin typeface="Arial Black" panose="020B0A04020102020204" pitchFamily="34" charset="0"/>
              </a:rPr>
              <a:t> ned </a:t>
            </a:r>
            <a:endParaRPr lang="da-DK" sz="12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da-DK" sz="1200" b="1" i="1" u="sng"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5.Mos.17.18-19</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3"/>
              </a:rPr>
              <a:t> v18</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Når han har besteget sin kongetrone,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skal han tage en afskrift af denne lov til eget brug</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efter levitpræsternes diktat. </a:t>
            </a:r>
            <a:r>
              <a:rPr lang="da-DK" sz="1200" b="1" i="1" u="sng" dirty="0" smtClean="0">
                <a:solidFill>
                  <a:srgbClr val="002060"/>
                </a:solidFill>
                <a:latin typeface="Arial" panose="020B0604020202020204" pitchFamily="34" charset="0"/>
                <a:ea typeface="Calibri" panose="020F0502020204030204" pitchFamily="34" charset="0"/>
                <a:cs typeface="Arial" panose="020B0604020202020204" pitchFamily="34" charset="0"/>
                <a:hlinkClick r:id="rId4"/>
              </a:rPr>
              <a:t>19</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Den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skal ligge hos ham</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panose="020B0604020202020204" pitchFamily="34" charset="0"/>
                <a:ea typeface="Calibri" panose="020F0502020204030204" pitchFamily="34" charset="0"/>
                <a:cs typeface="Arial" panose="020B0604020202020204" pitchFamily="34" charset="0"/>
              </a:rPr>
              <a:t>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han skal læse i den hele sit liv</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for at han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må lære at frygte Herren sin Gud</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 og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omhyggeligt følge denne lovbogs ord </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og</a:t>
            </a:r>
            <a:r>
              <a:rPr lang="da-DK" sz="1200"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 </a:t>
            </a:r>
            <a:r>
              <a:rPr lang="da-DK" sz="1200" b="1" i="1" dirty="0" smtClean="0">
                <a:solidFill>
                  <a:srgbClr val="002060"/>
                </a:solidFill>
                <a:latin typeface="Arial Black" panose="020B0A04020102020204" pitchFamily="34" charset="0"/>
                <a:ea typeface="Calibri" panose="020F0502020204030204" pitchFamily="34" charset="0"/>
                <a:cs typeface="Arial" panose="020B0604020202020204" pitchFamily="34" charset="0"/>
              </a:rPr>
              <a:t>disse love</a:t>
            </a:r>
            <a:r>
              <a:rPr lang="da-DK" sz="1200" i="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da-DK" sz="12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7</a:t>
            </a:fld>
            <a:endParaRPr lang="da-DK"/>
          </a:p>
        </p:txBody>
      </p:sp>
    </p:spTree>
    <p:extLst>
      <p:ext uri="{BB962C8B-B14F-4D97-AF65-F5344CB8AC3E}">
        <p14:creationId xmlns:p14="http://schemas.microsoft.com/office/powerpoint/2010/main" val="405942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Gentag de 4 nøgler med fagter.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endParaRPr lang="da-DK" b="1" dirty="0" smtClean="0"/>
          </a:p>
          <a:p>
            <a:endParaRPr lang="da-DK" dirty="0"/>
          </a:p>
        </p:txBody>
      </p:sp>
      <p:sp>
        <p:nvSpPr>
          <p:cNvPr id="4" name="Pladsholder til slidenummer 3"/>
          <p:cNvSpPr>
            <a:spLocks noGrp="1"/>
          </p:cNvSpPr>
          <p:nvPr>
            <p:ph type="sldNum" sz="quarter" idx="10"/>
          </p:nvPr>
        </p:nvSpPr>
        <p:spPr/>
        <p:txBody>
          <a:bodyPr/>
          <a:lstStyle/>
          <a:p>
            <a:fld id="{6DD6C59C-6E42-4CC1-B857-BC21CAC5A6BA}" type="slidenum">
              <a:rPr lang="da-DK" smtClean="0"/>
              <a:t>8</a:t>
            </a:fld>
            <a:endParaRPr lang="da-DK"/>
          </a:p>
        </p:txBody>
      </p:sp>
    </p:spTree>
    <p:extLst>
      <p:ext uri="{BB962C8B-B14F-4D97-AF65-F5344CB8AC3E}">
        <p14:creationId xmlns:p14="http://schemas.microsoft.com/office/powerpoint/2010/main" val="61521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1" u="sng" kern="1200" dirty="0" smtClean="0">
                <a:solidFill>
                  <a:schemeClr val="tx1"/>
                </a:solidFill>
                <a:effectLst/>
                <a:latin typeface="+mn-lt"/>
                <a:ea typeface="+mn-ea"/>
                <a:cs typeface="+mn-cs"/>
              </a:rPr>
              <a:t>Hab.1.2</a:t>
            </a:r>
            <a:r>
              <a:rPr lang="da-DK" sz="1200" b="1" i="1" kern="1200" dirty="0" smtClean="0">
                <a:solidFill>
                  <a:schemeClr val="tx1"/>
                </a:solidFill>
                <a:effectLst/>
                <a:latin typeface="+mn-lt"/>
                <a:ea typeface="+mn-ea"/>
                <a:cs typeface="+mn-cs"/>
              </a:rPr>
              <a:t>: Hvor længe, Herre, skal jeg råbe om hjælp, uden at du hører, skrige til dig om vold, uden at du frelser?</a:t>
            </a:r>
            <a:r>
              <a:rPr lang="da-DK" sz="1200" b="1" i="1" u="none" strike="noStrike" kern="1200" dirty="0" smtClean="0">
                <a:solidFill>
                  <a:schemeClr val="tx1"/>
                </a:solidFill>
                <a:effectLst/>
                <a:latin typeface="+mn-lt"/>
                <a:ea typeface="+mn-ea"/>
                <a:cs typeface="+mn-cs"/>
              </a:rPr>
              <a:t>  (bøn/klage/spørgsmål) – 6/10-18 gav Gud mig dette.</a:t>
            </a:r>
            <a:endParaRPr lang="da-DK" sz="1200" kern="1200" dirty="0" smtClean="0">
              <a:solidFill>
                <a:schemeClr val="tx1"/>
              </a:solidFill>
              <a:effectLst/>
              <a:latin typeface="+mn-lt"/>
              <a:ea typeface="+mn-ea"/>
              <a:cs typeface="+mn-cs"/>
            </a:endParaRPr>
          </a:p>
          <a:p>
            <a:r>
              <a:rPr lang="da-DK" sz="1200" b="1" i="1" u="sng" kern="1200" dirty="0" smtClean="0">
                <a:solidFill>
                  <a:schemeClr val="tx1"/>
                </a:solidFill>
                <a:effectLst/>
                <a:latin typeface="+mn-lt"/>
                <a:ea typeface="+mn-ea"/>
                <a:cs typeface="+mn-cs"/>
              </a:rPr>
              <a:t>Hab.2.1-2</a:t>
            </a:r>
            <a:r>
              <a:rPr lang="da-DK" sz="1200" b="1" i="1" kern="1200" dirty="0" smtClean="0">
                <a:solidFill>
                  <a:schemeClr val="tx1"/>
                </a:solidFill>
                <a:effectLst/>
                <a:latin typeface="+mn-lt"/>
                <a:ea typeface="+mn-ea"/>
                <a:cs typeface="+mn-cs"/>
              </a:rPr>
              <a:t>: </a:t>
            </a:r>
            <a:r>
              <a:rPr lang="da-DK" sz="1200" b="1" i="1" u="sng" kern="1200" dirty="0" smtClean="0">
                <a:solidFill>
                  <a:schemeClr val="tx1"/>
                </a:solidFill>
                <a:effectLst/>
                <a:latin typeface="+mn-lt"/>
                <a:ea typeface="+mn-ea"/>
                <a:cs typeface="+mn-cs"/>
                <a:hlinkClick r:id="rId3"/>
              </a:rPr>
              <a:t>v1</a:t>
            </a:r>
            <a:r>
              <a:rPr lang="da-DK" sz="1200" b="1" i="1" kern="1200" dirty="0" smtClean="0">
                <a:solidFill>
                  <a:schemeClr val="tx1"/>
                </a:solidFill>
                <a:effectLst/>
                <a:latin typeface="+mn-lt"/>
                <a:ea typeface="+mn-ea"/>
                <a:cs typeface="+mn-cs"/>
              </a:rPr>
              <a:t> Jeg vil stå på min post, jeg vil stille mig på vagt og spejde for at se, hvad han vil sige til mig, hvad jeg får som svar på min klage. </a:t>
            </a:r>
            <a:r>
              <a:rPr lang="da-DK" sz="1200" b="1" i="1" u="sng" kern="1200" dirty="0" smtClean="0">
                <a:solidFill>
                  <a:schemeClr val="tx1"/>
                </a:solidFill>
                <a:effectLst/>
                <a:latin typeface="+mn-lt"/>
                <a:ea typeface="+mn-ea"/>
                <a:cs typeface="+mn-cs"/>
                <a:hlinkClick r:id="rId3"/>
              </a:rPr>
              <a:t>v2 </a:t>
            </a:r>
            <a:r>
              <a:rPr lang="da-DK" sz="1200" b="1" i="1" kern="1200" dirty="0" smtClean="0">
                <a:solidFill>
                  <a:schemeClr val="tx1"/>
                </a:solidFill>
                <a:effectLst/>
                <a:latin typeface="+mn-lt"/>
                <a:ea typeface="+mn-ea"/>
                <a:cs typeface="+mn-cs"/>
              </a:rPr>
              <a:t> Herren svarede mig: »Skriv synet tydeligt på tavler, så det er let at læse. </a:t>
            </a:r>
            <a:endParaRPr lang="da-DK" sz="1200" kern="1200" dirty="0" smtClean="0">
              <a:solidFill>
                <a:schemeClr val="tx1"/>
              </a:solidFill>
              <a:effectLst/>
              <a:latin typeface="+mn-lt"/>
              <a:ea typeface="+mn-ea"/>
              <a:cs typeface="+mn-cs"/>
            </a:endParaRPr>
          </a:p>
          <a:p>
            <a:r>
              <a:rPr lang="da-DK" sz="1200" b="1" i="1" u="sng" kern="1200" dirty="0" smtClean="0">
                <a:solidFill>
                  <a:schemeClr val="tx1"/>
                </a:solidFill>
                <a:effectLst/>
                <a:latin typeface="+mn-lt"/>
                <a:ea typeface="+mn-ea"/>
                <a:cs typeface="+mn-cs"/>
              </a:rPr>
              <a:t>Sal.37.7a</a:t>
            </a:r>
            <a:r>
              <a:rPr lang="da-DK" sz="1200" b="1" i="1" kern="120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a:r>
            <a:r>
              <a:rPr lang="da-DK" sz="1200" b="1" i="1" kern="1200" dirty="0" smtClean="0">
                <a:solidFill>
                  <a:schemeClr val="tx1"/>
                </a:solidFill>
                <a:effectLst/>
                <a:latin typeface="+mn-lt"/>
                <a:ea typeface="+mn-ea"/>
                <a:cs typeface="+mn-cs"/>
              </a:rPr>
              <a:t>Vær stille over for Herren, vent på ham; </a:t>
            </a:r>
            <a:r>
              <a:rPr lang="da-DK" sz="1200" b="1" i="1" u="sng" kern="1200" dirty="0" smtClean="0">
                <a:solidFill>
                  <a:schemeClr val="tx1"/>
                </a:solidFill>
                <a:effectLst/>
                <a:latin typeface="+mn-lt"/>
                <a:ea typeface="+mn-ea"/>
                <a:cs typeface="+mn-cs"/>
              </a:rPr>
              <a:t>Sal.37.7b.HVD</a:t>
            </a:r>
            <a:r>
              <a:rPr lang="da-DK" sz="1200" b="1" i="1" kern="1200" dirty="0" smtClean="0">
                <a:solidFill>
                  <a:schemeClr val="tx1"/>
                </a:solidFill>
                <a:effectLst/>
                <a:latin typeface="+mn-lt"/>
                <a:ea typeface="+mn-ea"/>
                <a:cs typeface="+mn-cs"/>
              </a:rPr>
              <a:t>:</a:t>
            </a:r>
            <a:r>
              <a:rPr lang="da-DK" sz="1200" kern="1200" dirty="0" smtClean="0">
                <a:solidFill>
                  <a:schemeClr val="tx1"/>
                </a:solidFill>
                <a:effectLst/>
                <a:latin typeface="+mn-lt"/>
                <a:ea typeface="+mn-ea"/>
                <a:cs typeface="+mn-cs"/>
              </a:rPr>
              <a:t> </a:t>
            </a:r>
            <a:r>
              <a:rPr lang="da-DK" sz="1200" b="1" i="1" kern="1200" dirty="0" smtClean="0">
                <a:solidFill>
                  <a:schemeClr val="tx1"/>
                </a:solidFill>
                <a:effectLst/>
                <a:latin typeface="+mn-lt"/>
                <a:ea typeface="+mn-ea"/>
                <a:cs typeface="+mn-cs"/>
              </a:rPr>
              <a:t>Sæt dig stille i Herrens nærhed, vent tålmodigt, så griber han 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944FA5E6-5718-4A54-9454-5601CA9F83AC}" type="slidenum">
              <a:rPr lang="da-DK" smtClean="0"/>
              <a:t>9</a:t>
            </a:fld>
            <a:endParaRPr lang="da-DK"/>
          </a:p>
        </p:txBody>
      </p:sp>
    </p:spTree>
    <p:extLst>
      <p:ext uri="{BB962C8B-B14F-4D97-AF65-F5344CB8AC3E}">
        <p14:creationId xmlns:p14="http://schemas.microsoft.com/office/powerpoint/2010/main" val="240302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15740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277747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9886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7838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1F55C88-552C-4929-86FC-50FB91ADA137}" type="datetimeFigureOut">
              <a:rPr lang="da-DK" smtClean="0"/>
              <a:t>29-12-2018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792368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99923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1F55C88-552C-4929-86FC-50FB91ADA137}" type="datetimeFigureOut">
              <a:rPr lang="da-DK" smtClean="0"/>
              <a:t>29-12-2018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28208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1F55C88-552C-4929-86FC-50FB91ADA137}" type="datetimeFigureOut">
              <a:rPr lang="da-DK" smtClean="0"/>
              <a:t>29-12-2018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80874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1F55C88-552C-4929-86FC-50FB91ADA137}" type="datetimeFigureOut">
              <a:rPr lang="da-DK" smtClean="0"/>
              <a:t>29-12-2018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336428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5700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1F55C88-552C-4929-86FC-50FB91ADA137}" type="datetimeFigureOut">
              <a:rPr lang="da-DK" smtClean="0"/>
              <a:t>29-12-2018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3B6AC57-06AC-421F-A0FC-3EC860476533}" type="slidenum">
              <a:rPr lang="da-DK" smtClean="0"/>
              <a:t>‹nr.›</a:t>
            </a:fld>
            <a:endParaRPr lang="da-DK"/>
          </a:p>
        </p:txBody>
      </p:sp>
    </p:spTree>
    <p:extLst>
      <p:ext uri="{BB962C8B-B14F-4D97-AF65-F5344CB8AC3E}">
        <p14:creationId xmlns:p14="http://schemas.microsoft.com/office/powerpoint/2010/main" val="141654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55C88-552C-4929-86FC-50FB91ADA137}" type="datetimeFigureOut">
              <a:rPr lang="da-DK" smtClean="0"/>
              <a:t>29-12-2018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6AC57-06AC-421F-A0FC-3EC860476533}" type="slidenum">
              <a:rPr lang="da-DK" smtClean="0"/>
              <a:t>‹nr.›</a:t>
            </a:fld>
            <a:endParaRPr lang="da-DK"/>
          </a:p>
        </p:txBody>
      </p:sp>
    </p:spTree>
    <p:extLst>
      <p:ext uri="{BB962C8B-B14F-4D97-AF65-F5344CB8AC3E}">
        <p14:creationId xmlns:p14="http://schemas.microsoft.com/office/powerpoint/2010/main" val="4124041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old.bibelselskabet.dk/danbib/web/hab/ch2/v1.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68995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3687901"/>
            <a:ext cx="12192000" cy="3170099"/>
          </a:xfrm>
          <a:prstGeom prst="rect">
            <a:avLst/>
          </a:prstGeom>
        </p:spPr>
        <p:txBody>
          <a:bodyPr wrap="square">
            <a:spAutoFit/>
          </a:bodyPr>
          <a:lstStyle/>
          <a:p>
            <a:r>
              <a:rPr lang="da-DK" sz="4000" b="1" i="1" dirty="0">
                <a:solidFill>
                  <a:srgbClr val="002060"/>
                </a:solidFill>
                <a:latin typeface="Arial Black" panose="020B0A04020102020204" pitchFamily="34" charset="0"/>
              </a:rPr>
              <a:t>Lær at </a:t>
            </a:r>
            <a:r>
              <a:rPr lang="da-DK" sz="4000" b="1" i="1" dirty="0" smtClean="0">
                <a:solidFill>
                  <a:srgbClr val="002060"/>
                </a:solidFill>
                <a:latin typeface="Arial Black" panose="020B0A04020102020204" pitchFamily="34" charset="0"/>
              </a:rPr>
              <a:t>kende </a:t>
            </a:r>
            <a:r>
              <a:rPr lang="da-DK" sz="4000" b="1" i="1" dirty="0">
                <a:solidFill>
                  <a:srgbClr val="002060"/>
                </a:solidFill>
                <a:latin typeface="Arial Black" panose="020B0A04020102020204" pitchFamily="34" charset="0"/>
              </a:rPr>
              <a:t>din himmelske </a:t>
            </a:r>
            <a:r>
              <a:rPr lang="da-DK" sz="4000" b="1" i="1" dirty="0" smtClean="0">
                <a:solidFill>
                  <a:srgbClr val="002060"/>
                </a:solidFill>
                <a:latin typeface="Arial Black" panose="020B0A04020102020204" pitchFamily="34" charset="0"/>
              </a:rPr>
              <a:t>Faders </a:t>
            </a:r>
            <a:r>
              <a:rPr lang="da-DK" sz="4000" b="1" i="1" dirty="0" err="1" smtClean="0">
                <a:solidFill>
                  <a:srgbClr val="002060"/>
                </a:solidFill>
                <a:latin typeface="Arial Black" panose="020B0A04020102020204" pitchFamily="34" charset="0"/>
              </a:rPr>
              <a:t>stem-me</a:t>
            </a:r>
            <a:r>
              <a:rPr lang="da-DK" sz="4000" b="1" i="1" dirty="0" smtClean="0">
                <a:solidFill>
                  <a:srgbClr val="002060"/>
                </a:solidFill>
                <a:latin typeface="Arial Black" panose="020B0A04020102020204" pitchFamily="34" charset="0"/>
              </a:rPr>
              <a:t>, </a:t>
            </a:r>
            <a:r>
              <a:rPr lang="da-DK" sz="4000" b="1" i="1" dirty="0">
                <a:solidFill>
                  <a:srgbClr val="002060"/>
                </a:solidFill>
                <a:latin typeface="Arial Black" panose="020B0A04020102020204" pitchFamily="34" charset="0"/>
              </a:rPr>
              <a:t>og kende ham som din </a:t>
            </a:r>
            <a:r>
              <a:rPr lang="da-DK" sz="4000" b="1" i="1" dirty="0" smtClean="0">
                <a:solidFill>
                  <a:srgbClr val="002060"/>
                </a:solidFill>
                <a:latin typeface="Arial Black" panose="020B0A04020102020204" pitchFamily="34" charset="0"/>
              </a:rPr>
              <a:t>allerkæreste ven og far. Han </a:t>
            </a:r>
            <a:r>
              <a:rPr lang="da-DK" sz="4000" b="1" i="1" dirty="0">
                <a:solidFill>
                  <a:srgbClr val="002060"/>
                </a:solidFill>
                <a:latin typeface="Arial Black" panose="020B0A04020102020204" pitchFamily="34" charset="0"/>
              </a:rPr>
              <a:t>vil give dig </a:t>
            </a:r>
            <a:r>
              <a:rPr lang="da-DK" sz="4000" b="1" i="1" dirty="0" smtClean="0">
                <a:solidFill>
                  <a:srgbClr val="002060"/>
                </a:solidFill>
                <a:latin typeface="Arial Black" panose="020B0A04020102020204" pitchFamily="34" charset="0"/>
              </a:rPr>
              <a:t>visdom</a:t>
            </a:r>
            <a:r>
              <a:rPr lang="da-DK" sz="4000" b="1" i="1" dirty="0">
                <a:solidFill>
                  <a:srgbClr val="002060"/>
                </a:solidFill>
                <a:latin typeface="Arial Black" panose="020B0A04020102020204" pitchFamily="34" charset="0"/>
              </a:rPr>
              <a:t>, </a:t>
            </a:r>
            <a:r>
              <a:rPr lang="da-DK" sz="4000" b="1" i="1" dirty="0" err="1" smtClean="0">
                <a:solidFill>
                  <a:srgbClr val="002060"/>
                </a:solidFill>
                <a:latin typeface="Arial Black" panose="020B0A04020102020204" pitchFamily="34" charset="0"/>
              </a:rPr>
              <a:t>åben-baring</a:t>
            </a:r>
            <a:r>
              <a:rPr lang="da-DK" sz="4000" b="1" i="1" dirty="0" smtClean="0">
                <a:solidFill>
                  <a:srgbClr val="002060"/>
                </a:solidFill>
                <a:latin typeface="Arial Black" panose="020B0A04020102020204" pitchFamily="34" charset="0"/>
              </a:rPr>
              <a:t> og forståelse </a:t>
            </a:r>
            <a:r>
              <a:rPr lang="da-DK" sz="4000" b="1" i="1" dirty="0">
                <a:solidFill>
                  <a:srgbClr val="002060"/>
                </a:solidFill>
                <a:latin typeface="Arial Black" panose="020B0A04020102020204" pitchFamily="34" charset="0"/>
              </a:rPr>
              <a:t>for alle områder af dit </a:t>
            </a:r>
            <a:r>
              <a:rPr lang="da-DK" sz="4000" b="1" i="1" dirty="0" smtClean="0">
                <a:solidFill>
                  <a:srgbClr val="002060"/>
                </a:solidFill>
                <a:latin typeface="Arial Black" panose="020B0A04020102020204" pitchFamily="34" charset="0"/>
              </a:rPr>
              <a:t>liv</a:t>
            </a:r>
            <a:endParaRPr lang="da-DK" sz="4000" b="1" i="1" dirty="0">
              <a:solidFill>
                <a:srgbClr val="002060"/>
              </a:solidFill>
              <a:latin typeface="Arial Black" panose="020B0A04020102020204" pitchFamily="34" charset="0"/>
            </a:endParaRPr>
          </a:p>
        </p:txBody>
      </p:sp>
      <p:sp>
        <p:nvSpPr>
          <p:cNvPr id="3" name="Tekstfelt 2"/>
          <p:cNvSpPr txBox="1"/>
          <p:nvPr/>
        </p:nvSpPr>
        <p:spPr>
          <a:xfrm>
            <a:off x="0" y="14088"/>
            <a:ext cx="12192000" cy="830997"/>
          </a:xfrm>
          <a:prstGeom prst="rect">
            <a:avLst/>
          </a:prstGeom>
          <a:noFill/>
        </p:spPr>
        <p:txBody>
          <a:bodyPr wrap="square" rtlCol="0">
            <a:spAutoFit/>
          </a:bodyPr>
          <a:lstStyle/>
          <a:p>
            <a:pPr algn="ctr"/>
            <a:r>
              <a:rPr lang="da-DK" sz="4800" b="1" i="1" dirty="0">
                <a:solidFill>
                  <a:srgbClr val="00B050"/>
                </a:solidFill>
                <a:latin typeface="Arial Black" panose="020B0A04020102020204" pitchFamily="34" charset="0"/>
              </a:rPr>
              <a:t>4 nøgler til at høre Guds </a:t>
            </a:r>
            <a:r>
              <a:rPr lang="da-DK" sz="4800" b="1" i="1" dirty="0" smtClean="0">
                <a:solidFill>
                  <a:srgbClr val="00B050"/>
                </a:solidFill>
                <a:latin typeface="Arial Black" panose="020B0A04020102020204" pitchFamily="34" charset="0"/>
              </a:rPr>
              <a:t>stemme</a:t>
            </a:r>
            <a:endParaRPr lang="da-DK" sz="4800" b="1" i="1" dirty="0">
              <a:solidFill>
                <a:srgbClr val="00B050"/>
              </a:solidFill>
              <a:latin typeface="Arial Black" panose="020B0A04020102020204" pitchFamily="34" charset="0"/>
            </a:endParaRPr>
          </a:p>
        </p:txBody>
      </p:sp>
      <p:pic>
        <p:nvPicPr>
          <p:cNvPr id="6"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a:off x="4224271" y="948901"/>
            <a:ext cx="3387144" cy="257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felt 7"/>
          <p:cNvSpPr txBox="1"/>
          <p:nvPr/>
        </p:nvSpPr>
        <p:spPr>
          <a:xfrm>
            <a:off x="5517397" y="1010457"/>
            <a:ext cx="1968284" cy="1015663"/>
          </a:xfrm>
          <a:prstGeom prst="rect">
            <a:avLst/>
          </a:prstGeom>
          <a:noFill/>
        </p:spPr>
        <p:txBody>
          <a:bodyPr wrap="square" rtlCol="0">
            <a:spAutoFit/>
          </a:bodyPr>
          <a:lstStyle/>
          <a:p>
            <a:r>
              <a:rPr lang="da-DK" sz="2000" dirty="0" smtClean="0">
                <a:solidFill>
                  <a:srgbClr val="00B050"/>
                </a:solidFill>
                <a:latin typeface="Arial Black" panose="020B0A04020102020204" pitchFamily="34" charset="0"/>
              </a:rPr>
              <a:t>       i Habakkuk</a:t>
            </a:r>
          </a:p>
          <a:p>
            <a:r>
              <a:rPr lang="da-DK" sz="2000" dirty="0" smtClean="0">
                <a:solidFill>
                  <a:srgbClr val="00B050"/>
                </a:solidFill>
                <a:latin typeface="Arial Black" panose="020B0A04020102020204" pitchFamily="34" charset="0"/>
              </a:rPr>
              <a:t>    2.1-2</a:t>
            </a:r>
            <a:endParaRPr lang="da-DK" sz="20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100463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3995678"/>
            <a:ext cx="12192000" cy="2862322"/>
          </a:xfrm>
          <a:prstGeom prst="rect">
            <a:avLst/>
          </a:prstGeom>
        </p:spPr>
        <p:txBody>
          <a:bodyPr wrap="square">
            <a:spAutoFit/>
          </a:bodyPr>
          <a:lstStyle/>
          <a:p>
            <a:r>
              <a:rPr lang="da-DK" sz="3600" i="1" dirty="0">
                <a:latin typeface="Arial Black" panose="020B0A04020102020204" pitchFamily="34" charset="0"/>
                <a:hlinkClick r:id="rId3"/>
              </a:rPr>
              <a:t>v1</a:t>
            </a:r>
            <a:r>
              <a:rPr lang="da-DK" sz="3600" i="1" dirty="0">
                <a:latin typeface="Arial Black" panose="020B0A04020102020204" pitchFamily="34" charset="0"/>
              </a:rPr>
              <a:t> </a:t>
            </a:r>
            <a:r>
              <a:rPr lang="da-DK" sz="3600" i="1" dirty="0">
                <a:solidFill>
                  <a:srgbClr val="002060"/>
                </a:solidFill>
                <a:latin typeface="Arial Black" panose="020B0A04020102020204" pitchFamily="34" charset="0"/>
              </a:rPr>
              <a:t>Jeg vil stå på min post, </a:t>
            </a:r>
            <a:r>
              <a:rPr lang="da-DK" sz="3600" i="1" dirty="0">
                <a:solidFill>
                  <a:srgbClr val="00B050"/>
                </a:solidFill>
                <a:latin typeface="Arial Black" panose="020B0A04020102020204" pitchFamily="34" charset="0"/>
              </a:rPr>
              <a:t>jeg vil stille mig på vagt </a:t>
            </a:r>
            <a:r>
              <a:rPr lang="da-DK" sz="3600" i="1" dirty="0">
                <a:solidFill>
                  <a:srgbClr val="002060"/>
                </a:solidFill>
                <a:latin typeface="Arial Black" panose="020B0A04020102020204" pitchFamily="34" charset="0"/>
              </a:rPr>
              <a:t>og </a:t>
            </a:r>
            <a:r>
              <a:rPr lang="da-DK" sz="3600" i="1" dirty="0">
                <a:solidFill>
                  <a:srgbClr val="00B050"/>
                </a:solidFill>
                <a:latin typeface="Arial Black" panose="020B0A04020102020204" pitchFamily="34" charset="0"/>
              </a:rPr>
              <a:t>spejde for at se</a:t>
            </a:r>
            <a:r>
              <a:rPr lang="da-DK" sz="3600" i="1" dirty="0">
                <a:solidFill>
                  <a:srgbClr val="002060"/>
                </a:solidFill>
                <a:latin typeface="Arial Black" panose="020B0A04020102020204" pitchFamily="34" charset="0"/>
              </a:rPr>
              <a:t>, hvad han vil sige til mig, hvad jeg får som </a:t>
            </a:r>
            <a:r>
              <a:rPr lang="da-DK" sz="3600" i="1" dirty="0">
                <a:solidFill>
                  <a:srgbClr val="00B050"/>
                </a:solidFill>
                <a:latin typeface="Arial Black" panose="020B0A04020102020204" pitchFamily="34" charset="0"/>
              </a:rPr>
              <a:t>svar</a:t>
            </a:r>
            <a:r>
              <a:rPr lang="da-DK" sz="3600" i="1" dirty="0">
                <a:solidFill>
                  <a:srgbClr val="002060"/>
                </a:solidFill>
                <a:latin typeface="Arial Black" panose="020B0A04020102020204" pitchFamily="34" charset="0"/>
              </a:rPr>
              <a:t> på min klage. </a:t>
            </a:r>
            <a:r>
              <a:rPr lang="da-DK" sz="3600" i="1" dirty="0" smtClean="0">
                <a:solidFill>
                  <a:srgbClr val="002060"/>
                </a:solidFill>
                <a:latin typeface="Arial Black" panose="020B0A04020102020204" pitchFamily="34" charset="0"/>
              </a:rPr>
              <a:t>        </a:t>
            </a:r>
            <a:r>
              <a:rPr lang="da-DK" sz="3600" i="1" dirty="0" smtClean="0">
                <a:latin typeface="Arial Black" panose="020B0A04020102020204" pitchFamily="34" charset="0"/>
                <a:hlinkClick r:id="rId3"/>
              </a:rPr>
              <a:t>v2</a:t>
            </a:r>
            <a:r>
              <a:rPr lang="da-DK" sz="3600" i="1" u="sng" dirty="0" smtClean="0">
                <a:latin typeface="Arial Black" panose="020B0A04020102020204" pitchFamily="34" charset="0"/>
                <a:hlinkClick r:id="rId3"/>
              </a:rPr>
              <a:t> </a:t>
            </a:r>
            <a:r>
              <a:rPr lang="da-DK" sz="3600" i="1" dirty="0" smtClean="0">
                <a:latin typeface="Arial Black" panose="020B0A04020102020204" pitchFamily="34" charset="0"/>
              </a:rPr>
              <a:t> </a:t>
            </a:r>
            <a:r>
              <a:rPr lang="da-DK" sz="3600" i="1" dirty="0" smtClean="0">
                <a:solidFill>
                  <a:srgbClr val="002060"/>
                </a:solidFill>
                <a:latin typeface="Arial Black" panose="020B0A04020102020204" pitchFamily="34" charset="0"/>
              </a:rPr>
              <a:t>Herren </a:t>
            </a:r>
            <a:r>
              <a:rPr lang="da-DK" sz="3600" i="1" dirty="0">
                <a:solidFill>
                  <a:srgbClr val="002060"/>
                </a:solidFill>
                <a:latin typeface="Arial Black" panose="020B0A04020102020204" pitchFamily="34" charset="0"/>
              </a:rPr>
              <a:t>svarede mig: »</a:t>
            </a:r>
            <a:r>
              <a:rPr lang="da-DK" sz="3600" i="1" dirty="0">
                <a:solidFill>
                  <a:srgbClr val="00B050"/>
                </a:solidFill>
                <a:latin typeface="Arial Black" panose="020B0A04020102020204" pitchFamily="34" charset="0"/>
              </a:rPr>
              <a:t>Skriv</a:t>
            </a:r>
            <a:r>
              <a:rPr lang="da-DK" sz="3600" i="1" dirty="0">
                <a:solidFill>
                  <a:srgbClr val="002060"/>
                </a:solidFill>
                <a:latin typeface="Arial Black" panose="020B0A04020102020204" pitchFamily="34" charset="0"/>
              </a:rPr>
              <a:t> synet tydeligt på tavler, så det er let at læse. </a:t>
            </a:r>
            <a:endParaRPr lang="en-US" altLang="en-US" sz="3600" i="1" dirty="0">
              <a:solidFill>
                <a:srgbClr val="002060"/>
              </a:solidFill>
              <a:latin typeface="Arial Black" panose="020B0A04020102020204" pitchFamily="34" charset="0"/>
            </a:endParaRPr>
          </a:p>
        </p:txBody>
      </p:sp>
      <p:sp>
        <p:nvSpPr>
          <p:cNvPr id="3" name="Tekstfelt 2"/>
          <p:cNvSpPr txBox="1"/>
          <p:nvPr/>
        </p:nvSpPr>
        <p:spPr>
          <a:xfrm>
            <a:off x="0" y="14088"/>
            <a:ext cx="12192000" cy="830997"/>
          </a:xfrm>
          <a:prstGeom prst="rect">
            <a:avLst/>
          </a:prstGeom>
          <a:noFill/>
        </p:spPr>
        <p:txBody>
          <a:bodyPr wrap="square" rtlCol="0">
            <a:spAutoFit/>
          </a:bodyPr>
          <a:lstStyle/>
          <a:p>
            <a:pPr algn="ctr"/>
            <a:r>
              <a:rPr lang="da-DK" sz="4800" b="1" i="1" dirty="0">
                <a:solidFill>
                  <a:srgbClr val="00B050"/>
                </a:solidFill>
                <a:latin typeface="Arial Black" panose="020B0A04020102020204" pitchFamily="34" charset="0"/>
              </a:rPr>
              <a:t>4 nøgler til at høre Guds </a:t>
            </a:r>
            <a:r>
              <a:rPr lang="da-DK" sz="4800" b="1" i="1" dirty="0" smtClean="0">
                <a:solidFill>
                  <a:srgbClr val="00B050"/>
                </a:solidFill>
                <a:latin typeface="Arial Black" panose="020B0A04020102020204" pitchFamily="34" charset="0"/>
              </a:rPr>
              <a:t>stemme</a:t>
            </a:r>
            <a:endParaRPr lang="da-DK" sz="4800" b="1" i="1" dirty="0">
              <a:solidFill>
                <a:srgbClr val="00B050"/>
              </a:solidFill>
              <a:latin typeface="Arial Black" panose="020B0A04020102020204" pitchFamily="34" charset="0"/>
            </a:endParaRPr>
          </a:p>
        </p:txBody>
      </p:sp>
      <p:pic>
        <p:nvPicPr>
          <p:cNvPr id="6" name="Picture 2" descr="Discovering_Four_Keys"/>
          <p:cNvPicPr>
            <a:picLocks noChangeAspect="1" noChangeArrowheads="1"/>
          </p:cNvPicPr>
          <p:nvPr/>
        </p:nvPicPr>
        <p:blipFill>
          <a:blip r:embed="rId4" cstate="print">
            <a:extLst>
              <a:ext uri="{28A0092B-C50C-407E-A947-70E740481C1C}">
                <a14:useLocalDpi xmlns:a14="http://schemas.microsoft.com/office/drawing/2010/main" val="0"/>
              </a:ext>
            </a:extLst>
          </a:blip>
          <a:srcRect l="24510" t="18182" r="34314" b="43181"/>
          <a:stretch>
            <a:fillRect/>
          </a:stretch>
        </p:blipFill>
        <p:spPr bwMode="auto">
          <a:xfrm>
            <a:off x="4224271" y="948901"/>
            <a:ext cx="3387144" cy="2573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felt 7"/>
          <p:cNvSpPr txBox="1"/>
          <p:nvPr/>
        </p:nvSpPr>
        <p:spPr>
          <a:xfrm>
            <a:off x="5517397" y="1010457"/>
            <a:ext cx="1968284" cy="1015663"/>
          </a:xfrm>
          <a:prstGeom prst="rect">
            <a:avLst/>
          </a:prstGeom>
          <a:noFill/>
        </p:spPr>
        <p:txBody>
          <a:bodyPr wrap="square" rtlCol="0">
            <a:spAutoFit/>
          </a:bodyPr>
          <a:lstStyle/>
          <a:p>
            <a:r>
              <a:rPr lang="da-DK" sz="2000" dirty="0" smtClean="0">
                <a:solidFill>
                  <a:srgbClr val="00B050"/>
                </a:solidFill>
                <a:latin typeface="Arial Black" panose="020B0A04020102020204" pitchFamily="34" charset="0"/>
              </a:rPr>
              <a:t>       i Habakkuk</a:t>
            </a:r>
          </a:p>
          <a:p>
            <a:r>
              <a:rPr lang="da-DK" sz="2000" dirty="0" smtClean="0">
                <a:solidFill>
                  <a:srgbClr val="00B050"/>
                </a:solidFill>
                <a:latin typeface="Arial Black" panose="020B0A04020102020204" pitchFamily="34" charset="0"/>
              </a:rPr>
              <a:t>    2.1-2</a:t>
            </a:r>
            <a:endParaRPr lang="da-DK" sz="20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val="4074884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2514599" y="4572001"/>
            <a:ext cx="96774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800" b="1" i="1" dirty="0" err="1" smtClean="0">
                <a:solidFill>
                  <a:srgbClr val="002060"/>
                </a:solidFill>
                <a:latin typeface="Arial Black" panose="020B0A04020102020204" pitchFamily="34" charset="0"/>
              </a:rPr>
              <a:t>Vær</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stille</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i</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Guds</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nærvær</a:t>
            </a:r>
            <a:endParaRPr lang="en-US" altLang="en-US" sz="4800" b="1" i="1" dirty="0">
              <a:solidFill>
                <a:srgbClr val="002060"/>
              </a:solidFill>
              <a:latin typeface="Arial Black" panose="020B0A04020102020204" pitchFamily="34" charset="0"/>
            </a:endParaRPr>
          </a:p>
        </p:txBody>
      </p:sp>
      <p:sp>
        <p:nvSpPr>
          <p:cNvPr id="513027" name="Text Box 3"/>
          <p:cNvSpPr txBox="1">
            <a:spLocks noChangeArrowheads="1"/>
          </p:cNvSpPr>
          <p:nvPr/>
        </p:nvSpPr>
        <p:spPr bwMode="auto">
          <a:xfrm>
            <a:off x="2514598" y="1219201"/>
            <a:ext cx="9677402"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1</a:t>
            </a:r>
            <a:r>
              <a:rPr lang="en-US" altLang="en-US" sz="6000" dirty="0" smtClean="0">
                <a:latin typeface="Arial Black" panose="020B0A04020102020204" pitchFamily="34" charset="0"/>
              </a:rPr>
              <a:t> </a:t>
            </a:r>
            <a:r>
              <a:rPr lang="en-US" altLang="en-US" sz="4000" dirty="0">
                <a:latin typeface="Arial Black" panose="020B0A04020102020204" pitchFamily="34" charset="0"/>
              </a:rPr>
              <a:t/>
            </a:r>
            <a:br>
              <a:rPr lang="en-US" altLang="en-US" sz="4000" dirty="0">
                <a:latin typeface="Arial Black" panose="020B0A04020102020204" pitchFamily="34" charset="0"/>
              </a:rPr>
            </a:br>
            <a:endParaRPr lang="en-US" altLang="en-US" sz="4000" dirty="0">
              <a:latin typeface="Arial Black" panose="020B0A04020102020204" pitchFamily="34" charset="0"/>
            </a:endParaRPr>
          </a:p>
          <a:p>
            <a:pPr eaLnBrk="1" hangingPunct="1"/>
            <a:r>
              <a:rPr lang="en-US" altLang="en-US" sz="4800" b="1" i="1" dirty="0" err="1" smtClean="0">
                <a:solidFill>
                  <a:srgbClr val="002060"/>
                </a:solidFill>
                <a:latin typeface="Arial Black" panose="020B0A04020102020204" pitchFamily="34" charset="0"/>
              </a:rPr>
              <a:t>Jeg</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vil</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stå</a:t>
            </a:r>
            <a:r>
              <a:rPr lang="en-US" altLang="en-US" sz="4800" b="1" i="1" dirty="0" smtClean="0">
                <a:solidFill>
                  <a:srgbClr val="002060"/>
                </a:solidFill>
                <a:latin typeface="Arial Black" panose="020B0A04020102020204" pitchFamily="34" charset="0"/>
              </a:rPr>
              <a:t> </a:t>
            </a:r>
            <a:r>
              <a:rPr lang="en-US" altLang="en-US" sz="4800" b="1" i="1" dirty="0" err="1" smtClean="0">
                <a:solidFill>
                  <a:srgbClr val="002060"/>
                </a:solidFill>
                <a:latin typeface="Arial Black" panose="020B0A04020102020204" pitchFamily="34" charset="0"/>
              </a:rPr>
              <a:t>på</a:t>
            </a:r>
            <a:r>
              <a:rPr lang="en-US" altLang="en-US" sz="4800" b="1" i="1" dirty="0" smtClean="0">
                <a:solidFill>
                  <a:srgbClr val="002060"/>
                </a:solidFill>
                <a:latin typeface="Arial Black" panose="020B0A04020102020204" pitchFamily="34" charset="0"/>
              </a:rPr>
              <a:t> min </a:t>
            </a:r>
            <a:r>
              <a:rPr lang="en-US" altLang="en-US" sz="4800" b="1" i="1" dirty="0" err="1" smtClean="0">
                <a:solidFill>
                  <a:srgbClr val="002060"/>
                </a:solidFill>
                <a:latin typeface="Arial Black" panose="020B0A04020102020204" pitchFamily="34" charset="0"/>
              </a:rPr>
              <a:t>vagtpost</a:t>
            </a:r>
            <a:endParaRPr lang="en-US" altLang="en-US" sz="4800" b="1" i="1" dirty="0">
              <a:solidFill>
                <a:srgbClr val="002060"/>
              </a:solidFill>
              <a:latin typeface="Arial Black" panose="020B0A04020102020204" pitchFamily="34" charset="0"/>
            </a:endParaRPr>
          </a:p>
        </p:txBody>
      </p:sp>
      <p:sp>
        <p:nvSpPr>
          <p:cNvPr id="17412" name="Rectangle 5"/>
          <p:cNvSpPr>
            <a:spLocks noChangeArrowheads="1"/>
          </p:cNvSpPr>
          <p:nvPr/>
        </p:nvSpPr>
        <p:spPr bwMode="auto">
          <a:xfrm>
            <a:off x="0" y="6002"/>
            <a:ext cx="1219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7414" name="Text Box 7"/>
          <p:cNvSpPr txBox="1">
            <a:spLocks noChangeArrowheads="1"/>
          </p:cNvSpPr>
          <p:nvPr/>
        </p:nvSpPr>
        <p:spPr bwMode="auto">
          <a:xfrm>
            <a:off x="4308528" y="3591283"/>
            <a:ext cx="78834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5400" b="1" i="1" dirty="0">
                <a:solidFill>
                  <a:srgbClr val="00B050"/>
                </a:solidFill>
                <a:latin typeface="Arial Black" panose="020B0A04020102020204" pitchFamily="34" charset="0"/>
              </a:rPr>
              <a:t> </a:t>
            </a:r>
            <a:r>
              <a:rPr lang="en-US" altLang="en-US" sz="5400" b="1" i="1" dirty="0" err="1" smtClean="0">
                <a:solidFill>
                  <a:srgbClr val="00B050"/>
                </a:solidFill>
                <a:latin typeface="Arial Black" panose="020B0A04020102020204" pitchFamily="34" charset="0"/>
              </a:rPr>
              <a:t>Kort</a:t>
            </a:r>
            <a:r>
              <a:rPr lang="en-US" altLang="en-US" sz="5400" b="1" i="1" dirty="0" smtClean="0">
                <a:solidFill>
                  <a:srgbClr val="00B050"/>
                </a:solidFill>
                <a:latin typeface="Arial Black" panose="020B0A04020102020204" pitchFamily="34" charset="0"/>
              </a:rPr>
              <a:t> </a:t>
            </a:r>
            <a:r>
              <a:rPr lang="en-US" altLang="en-US" sz="5400" b="1" i="1" dirty="0" err="1" smtClean="0">
                <a:solidFill>
                  <a:srgbClr val="00B050"/>
                </a:solidFill>
                <a:latin typeface="Arial Black" panose="020B0A04020102020204" pitchFamily="34" charset="0"/>
              </a:rPr>
              <a:t>sagt</a:t>
            </a:r>
            <a:endParaRPr lang="en-US" altLang="en-US" sz="5400" b="1" i="1" dirty="0">
              <a:solidFill>
                <a:srgbClr val="00B050"/>
              </a:solidFill>
              <a:latin typeface="Arial Black" panose="020B0A04020102020204" pitchFamily="34" charset="0"/>
            </a:endParaRPr>
          </a:p>
        </p:txBody>
      </p:sp>
      <p:pic>
        <p:nvPicPr>
          <p:cNvPr id="8"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40963" y="1065077"/>
            <a:ext cx="3239145"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07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3027"/>
                                        </p:tgtEl>
                                        <p:attrNameLst>
                                          <p:attrName>style.visibility</p:attrName>
                                        </p:attrNameLst>
                                      </p:cBhvr>
                                      <p:to>
                                        <p:strVal val="visible"/>
                                      </p:to>
                                    </p:set>
                                    <p:animEffect transition="in" filter="strips(downRight)">
                                      <p:cBhvr>
                                        <p:cTn id="7" dur="500"/>
                                        <p:tgtEl>
                                          <p:spTgt spid="513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3026"/>
                                        </p:tgtEl>
                                        <p:attrNameLst>
                                          <p:attrName>style.visibility</p:attrName>
                                        </p:attrNameLst>
                                      </p:cBhvr>
                                      <p:to>
                                        <p:strVal val="visible"/>
                                      </p:to>
                                    </p:set>
                                    <p:animEffect transition="in" filter="strips(downRight)">
                                      <p:cBhvr>
                                        <p:cTn id="12" dur="500"/>
                                        <p:tgtEl>
                                          <p:spTgt spid="51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p:bldP spid="5130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Text Box 2"/>
          <p:cNvSpPr txBox="1">
            <a:spLocks noChangeArrowheads="1"/>
          </p:cNvSpPr>
          <p:nvPr/>
        </p:nvSpPr>
        <p:spPr bwMode="auto">
          <a:xfrm>
            <a:off x="340962" y="4946033"/>
            <a:ext cx="1185103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r>
              <a:rPr lang="da-DK" sz="4000" i="1" dirty="0">
                <a:solidFill>
                  <a:srgbClr val="002060"/>
                </a:solidFill>
                <a:latin typeface="Arial Black" panose="020B0A04020102020204" pitchFamily="34" charset="0"/>
              </a:rPr>
              <a:t>Se efter </a:t>
            </a:r>
            <a:r>
              <a:rPr lang="da-DK" sz="4000" i="1" dirty="0" smtClean="0">
                <a:solidFill>
                  <a:srgbClr val="002060"/>
                </a:solidFill>
                <a:latin typeface="Arial Black" panose="020B0A04020102020204" pitchFamily="34" charset="0"/>
              </a:rPr>
              <a:t>et syn/en vision, mens </a:t>
            </a:r>
            <a:r>
              <a:rPr lang="da-DK" sz="4000" i="1" dirty="0">
                <a:solidFill>
                  <a:srgbClr val="002060"/>
                </a:solidFill>
                <a:latin typeface="Arial Black" panose="020B0A04020102020204" pitchFamily="34" charset="0"/>
              </a:rPr>
              <a:t>du </a:t>
            </a:r>
            <a:r>
              <a:rPr lang="da-DK" sz="4000" i="1" dirty="0" smtClean="0">
                <a:solidFill>
                  <a:srgbClr val="002060"/>
                </a:solidFill>
                <a:latin typeface="Arial Black" panose="020B0A04020102020204" pitchFamily="34" charset="0"/>
              </a:rPr>
              <a:t>beder</a:t>
            </a:r>
          </a:p>
          <a:p>
            <a:r>
              <a:rPr lang="da-DK" sz="4000" i="1" dirty="0" smtClean="0">
                <a:solidFill>
                  <a:srgbClr val="002060"/>
                </a:solidFill>
                <a:latin typeface="Arial Black" panose="020B0A04020102020204" pitchFamily="34" charset="0"/>
              </a:rPr>
              <a:t>Ret </a:t>
            </a:r>
            <a:r>
              <a:rPr lang="da-DK" sz="4000" i="1" dirty="0">
                <a:solidFill>
                  <a:srgbClr val="002060"/>
                </a:solidFill>
                <a:latin typeface="Arial Black" panose="020B0A04020102020204" pitchFamily="34" charset="0"/>
              </a:rPr>
              <a:t>dine </a:t>
            </a:r>
            <a:r>
              <a:rPr lang="da-DK" sz="4000" i="1" dirty="0" smtClean="0">
                <a:solidFill>
                  <a:srgbClr val="002060"/>
                </a:solidFill>
                <a:latin typeface="Arial Black" panose="020B0A04020102020204" pitchFamily="34" charset="0"/>
              </a:rPr>
              <a:t>øjne mod Jesus/Se </a:t>
            </a:r>
            <a:r>
              <a:rPr lang="da-DK" sz="4000" i="1" dirty="0">
                <a:solidFill>
                  <a:srgbClr val="002060"/>
                </a:solidFill>
                <a:latin typeface="Arial Black" panose="020B0A04020102020204" pitchFamily="34" charset="0"/>
              </a:rPr>
              <a:t>på Jesus </a:t>
            </a:r>
          </a:p>
        </p:txBody>
      </p:sp>
      <p:sp>
        <p:nvSpPr>
          <p:cNvPr id="608259" name="Text Box 3"/>
          <p:cNvSpPr txBox="1">
            <a:spLocks noChangeArrowheads="1"/>
          </p:cNvSpPr>
          <p:nvPr/>
        </p:nvSpPr>
        <p:spPr bwMode="auto">
          <a:xfrm>
            <a:off x="2923502" y="1219201"/>
            <a:ext cx="926849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2</a:t>
            </a:r>
            <a:endParaRPr lang="en-US" altLang="en-US" sz="6000" i="1" dirty="0" smtClean="0">
              <a:solidFill>
                <a:srgbClr val="00B050"/>
              </a:solidFill>
              <a:latin typeface="Arial Black" panose="020B0A04020102020204" pitchFamily="34" charset="0"/>
            </a:endParaRPr>
          </a:p>
          <a:p>
            <a:pPr eaLnBrk="1" hangingPunct="1">
              <a:spcBef>
                <a:spcPct val="50000"/>
              </a:spcBef>
            </a:pPr>
            <a:r>
              <a:rPr lang="en-US" altLang="en-US" sz="4000" b="1" i="1" dirty="0" err="1" smtClean="0">
                <a:solidFill>
                  <a:srgbClr val="002060"/>
                </a:solidFill>
                <a:latin typeface="Arial Black" panose="020B0A04020102020204" pitchFamily="34" charset="0"/>
              </a:rPr>
              <a:t>Jeg</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vil</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holde</a:t>
            </a:r>
            <a:r>
              <a:rPr lang="en-US" altLang="en-US" sz="4000" b="1" i="1" dirty="0" smtClean="0">
                <a:solidFill>
                  <a:srgbClr val="002060"/>
                </a:solidFill>
                <a:latin typeface="Arial Black" panose="020B0A04020102020204" pitchFamily="34" charset="0"/>
              </a:rPr>
              <a:t> </a:t>
            </a:r>
            <a:r>
              <a:rPr lang="en-US" altLang="en-US" sz="4000" b="1" i="1" dirty="0" err="1" smtClean="0">
                <a:solidFill>
                  <a:srgbClr val="002060"/>
                </a:solidFill>
                <a:latin typeface="Arial Black" panose="020B0A04020102020204" pitchFamily="34" charset="0"/>
              </a:rPr>
              <a:t>øje</a:t>
            </a:r>
            <a:r>
              <a:rPr lang="en-US" altLang="en-US" sz="4000" b="1" i="1" dirty="0" smtClean="0">
                <a:solidFill>
                  <a:srgbClr val="002060"/>
                </a:solidFill>
                <a:latin typeface="Arial Black" panose="020B0A04020102020204" pitchFamily="34" charset="0"/>
              </a:rPr>
              <a:t> med/</a:t>
            </a:r>
            <a:r>
              <a:rPr lang="en-US" altLang="en-US" sz="4000" b="1" i="1" dirty="0" err="1" smtClean="0">
                <a:solidFill>
                  <a:srgbClr val="002060"/>
                </a:solidFill>
                <a:latin typeface="Arial Black" panose="020B0A04020102020204" pitchFamily="34" charset="0"/>
              </a:rPr>
              <a:t>spejde</a:t>
            </a:r>
            <a:r>
              <a:rPr lang="en-US" altLang="en-US" sz="4000" b="1" i="1" dirty="0" smtClean="0">
                <a:solidFill>
                  <a:srgbClr val="002060"/>
                </a:solidFill>
                <a:latin typeface="Arial Black" panose="020B0A04020102020204" pitchFamily="34" charset="0"/>
              </a:rPr>
              <a:t> for at se </a:t>
            </a:r>
            <a:endParaRPr lang="en-US" altLang="en-US" sz="4000" b="1" i="1" dirty="0">
              <a:solidFill>
                <a:srgbClr val="002060"/>
              </a:solidFill>
              <a:latin typeface="Arial Black" panose="020B0A04020102020204" pitchFamily="34" charset="0"/>
            </a:endParaRPr>
          </a:p>
        </p:txBody>
      </p:sp>
      <p:sp>
        <p:nvSpPr>
          <p:cNvPr id="18436" name="Rectangle 4"/>
          <p:cNvSpPr>
            <a:spLocks noChangeArrowheads="1"/>
          </p:cNvSpPr>
          <p:nvPr/>
        </p:nvSpPr>
        <p:spPr bwMode="auto">
          <a:xfrm>
            <a:off x="1" y="0"/>
            <a:ext cx="1219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8438" name="Text Box 6"/>
          <p:cNvSpPr txBox="1">
            <a:spLocks noChangeArrowheads="1"/>
          </p:cNvSpPr>
          <p:nvPr/>
        </p:nvSpPr>
        <p:spPr bwMode="auto">
          <a:xfrm>
            <a:off x="2923502" y="3749548"/>
            <a:ext cx="72320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40963" y="1065077"/>
            <a:ext cx="3192652"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86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08259"/>
                                        </p:tgtEl>
                                        <p:attrNameLst>
                                          <p:attrName>style.visibility</p:attrName>
                                        </p:attrNameLst>
                                      </p:cBhvr>
                                      <p:to>
                                        <p:strVal val="visible"/>
                                      </p:to>
                                    </p:set>
                                    <p:animEffect transition="in" filter="strips(downRight)">
                                      <p:cBhvr>
                                        <p:cTn id="7" dur="500"/>
                                        <p:tgtEl>
                                          <p:spTgt spid="608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08258"/>
                                        </p:tgtEl>
                                        <p:attrNameLst>
                                          <p:attrName>style.visibility</p:attrName>
                                        </p:attrNameLst>
                                      </p:cBhvr>
                                      <p:to>
                                        <p:strVal val="visible"/>
                                      </p:to>
                                    </p:set>
                                    <p:animEffect transition="in" filter="strips(downRight)">
                                      <p:cBhvr>
                                        <p:cTn id="12" dur="500"/>
                                        <p:tgtEl>
                                          <p:spTgt spid="608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p:bldP spid="6082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Text Box 2"/>
          <p:cNvSpPr txBox="1">
            <a:spLocks noChangeArrowheads="1"/>
          </p:cNvSpPr>
          <p:nvPr/>
        </p:nvSpPr>
        <p:spPr bwMode="auto">
          <a:xfrm>
            <a:off x="1981200" y="5197978"/>
            <a:ext cx="10210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400" b="1" i="1" dirty="0" err="1" smtClean="0">
                <a:solidFill>
                  <a:srgbClr val="002060"/>
                </a:solidFill>
                <a:latin typeface="Arial Black" panose="020B0A04020102020204" pitchFamily="34" charset="0"/>
              </a:rPr>
              <a:t>Guds</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stemme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kommer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ofte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som</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spontane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ord</a:t>
            </a:r>
            <a:r>
              <a:rPr lang="en-US" altLang="en-US" sz="4400" b="1" i="1" dirty="0" smtClean="0">
                <a:solidFill>
                  <a:srgbClr val="002060"/>
                </a:solidFill>
                <a:latin typeface="Arial Black" panose="020B0A04020102020204" pitchFamily="34" charset="0"/>
              </a:rPr>
              <a:t>, tanker, </a:t>
            </a:r>
            <a:r>
              <a:rPr lang="en-US" altLang="en-US" sz="4400" b="1" i="1" dirty="0" err="1" smtClean="0">
                <a:solidFill>
                  <a:srgbClr val="002060"/>
                </a:solidFill>
                <a:latin typeface="Arial Black" panose="020B0A04020102020204" pitchFamily="34" charset="0"/>
              </a:rPr>
              <a:t>idéer</a:t>
            </a:r>
            <a:r>
              <a:rPr lang="en-US" altLang="en-US" sz="4400" b="1" i="1" dirty="0" smtClean="0">
                <a:solidFill>
                  <a:srgbClr val="002060"/>
                </a:solidFill>
                <a:latin typeface="Arial Black" panose="020B0A04020102020204" pitchFamily="34" charset="0"/>
              </a:rPr>
              <a:t> mv.</a:t>
            </a:r>
            <a:endParaRPr lang="en-US" altLang="en-US" sz="4400" b="1" i="1" dirty="0">
              <a:solidFill>
                <a:srgbClr val="002060"/>
              </a:solidFill>
              <a:latin typeface="Arial Black" panose="020B0A04020102020204" pitchFamily="34" charset="0"/>
            </a:endParaRPr>
          </a:p>
        </p:txBody>
      </p:sp>
      <p:sp>
        <p:nvSpPr>
          <p:cNvPr id="607235" name="Text Box 3"/>
          <p:cNvSpPr txBox="1">
            <a:spLocks noChangeArrowheads="1"/>
          </p:cNvSpPr>
          <p:nvPr/>
        </p:nvSpPr>
        <p:spPr bwMode="auto">
          <a:xfrm>
            <a:off x="2514599" y="1219201"/>
            <a:ext cx="9677401"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3</a:t>
            </a:r>
          </a:p>
          <a:p>
            <a:pPr eaLnBrk="1" hangingPunct="1">
              <a:spcBef>
                <a:spcPct val="50000"/>
              </a:spcBef>
            </a:pPr>
            <a:r>
              <a:rPr lang="en-US" altLang="en-US" sz="4400" b="1" i="1" dirty="0" err="1" smtClean="0">
                <a:solidFill>
                  <a:srgbClr val="002060"/>
                </a:solidFill>
                <a:latin typeface="Arial Black" panose="020B0A04020102020204" pitchFamily="34" charset="0"/>
              </a:rPr>
              <a:t>Hvad</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han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vil</a:t>
            </a:r>
            <a:r>
              <a:rPr lang="en-US" altLang="en-US" sz="4400" b="1" i="1" dirty="0" smtClean="0">
                <a:solidFill>
                  <a:srgbClr val="002060"/>
                </a:solidFill>
                <a:latin typeface="Arial Black" panose="020B0A04020102020204" pitchFamily="34" charset="0"/>
              </a:rPr>
              <a:t> tale </a:t>
            </a:r>
            <a:r>
              <a:rPr lang="en-US" altLang="en-US" sz="4400" b="1" i="1" dirty="0" err="1" smtClean="0">
                <a:solidFill>
                  <a:srgbClr val="002060"/>
                </a:solidFill>
                <a:latin typeface="Arial Black" panose="020B0A04020102020204" pitchFamily="34" charset="0"/>
              </a:rPr>
              <a:t>til</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mig</a:t>
            </a:r>
            <a:r>
              <a:rPr lang="en-US" altLang="en-US" sz="4400" b="1" i="1" dirty="0" smtClean="0">
                <a:solidFill>
                  <a:srgbClr val="002060"/>
                </a:solidFill>
                <a:latin typeface="Arial Black" panose="020B0A04020102020204" pitchFamily="34" charset="0"/>
              </a:rPr>
              <a:t>/</a:t>
            </a:r>
            <a:r>
              <a:rPr lang="en-US" altLang="en-US" sz="4400" b="1" i="1" dirty="0" err="1" smtClean="0">
                <a:solidFill>
                  <a:srgbClr val="002060"/>
                </a:solidFill>
                <a:latin typeface="Arial Black" panose="020B0A04020102020204" pitchFamily="34" charset="0"/>
              </a:rPr>
              <a:t>svare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mig</a:t>
            </a:r>
            <a:endParaRPr lang="en-US" altLang="en-US" sz="4400" b="1" i="1" dirty="0">
              <a:solidFill>
                <a:srgbClr val="002060"/>
              </a:solidFill>
              <a:latin typeface="Arial Black" panose="020B0A04020102020204" pitchFamily="34" charset="0"/>
            </a:endParaRPr>
          </a:p>
        </p:txBody>
      </p:sp>
      <p:sp>
        <p:nvSpPr>
          <p:cNvPr id="19460" name="Rectangle 4"/>
          <p:cNvSpPr>
            <a:spLocks noChangeArrowheads="1"/>
          </p:cNvSpPr>
          <p:nvPr/>
        </p:nvSpPr>
        <p:spPr bwMode="auto">
          <a:xfrm>
            <a:off x="1" y="3087"/>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19462" name="Text Box 6"/>
          <p:cNvSpPr txBox="1">
            <a:spLocks noChangeArrowheads="1"/>
          </p:cNvSpPr>
          <p:nvPr/>
        </p:nvSpPr>
        <p:spPr bwMode="auto">
          <a:xfrm>
            <a:off x="1981200" y="3917674"/>
            <a:ext cx="8153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25464" y="1065077"/>
            <a:ext cx="3270143"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34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607235"/>
                                        </p:tgtEl>
                                        <p:attrNameLst>
                                          <p:attrName>style.visibility</p:attrName>
                                        </p:attrNameLst>
                                      </p:cBhvr>
                                      <p:to>
                                        <p:strVal val="visible"/>
                                      </p:to>
                                    </p:set>
                                    <p:animEffect transition="in" filter="strips(downRight)">
                                      <p:cBhvr>
                                        <p:cTn id="7" dur="500"/>
                                        <p:tgtEl>
                                          <p:spTgt spid="607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07234"/>
                                        </p:tgtEl>
                                        <p:attrNameLst>
                                          <p:attrName>style.visibility</p:attrName>
                                        </p:attrNameLst>
                                      </p:cBhvr>
                                      <p:to>
                                        <p:strVal val="visible"/>
                                      </p:to>
                                    </p:set>
                                    <p:animEffect transition="in" filter="strips(downRight)">
                                      <p:cBhvr>
                                        <p:cTn id="12" dur="500"/>
                                        <p:tgtEl>
                                          <p:spTgt spid="60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4" grpId="0"/>
      <p:bldP spid="6072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356460" y="4734342"/>
            <a:ext cx="1183554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400" b="1" i="1" dirty="0" err="1" smtClean="0">
                <a:solidFill>
                  <a:srgbClr val="002060"/>
                </a:solidFill>
                <a:latin typeface="Arial Black" panose="020B0A04020102020204" pitchFamily="34" charset="0"/>
              </a:rPr>
              <a:t>Skriv</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strømmen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af</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ord</a:t>
            </a:r>
            <a:r>
              <a:rPr lang="en-US" altLang="en-US" sz="4400" b="1" i="1" dirty="0" smtClean="0">
                <a:solidFill>
                  <a:srgbClr val="002060"/>
                </a:solidFill>
                <a:latin typeface="Arial Black" panose="020B0A04020102020204" pitchFamily="34" charset="0"/>
              </a:rPr>
              <a:t>, tanker, </a:t>
            </a:r>
            <a:r>
              <a:rPr lang="en-US" altLang="en-US" sz="4400" b="1" i="1" dirty="0" err="1" smtClean="0">
                <a:solidFill>
                  <a:srgbClr val="002060"/>
                </a:solidFill>
                <a:latin typeface="Arial Black" panose="020B0A04020102020204" pitchFamily="34" charset="0"/>
              </a:rPr>
              <a:t>syner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visioner</a:t>
            </a:r>
            <a:r>
              <a:rPr lang="en-US" altLang="en-US" sz="4400" b="1" i="1" dirty="0" smtClean="0">
                <a:solidFill>
                  <a:srgbClr val="002060"/>
                </a:solidFill>
                <a:latin typeface="Arial Black" panose="020B0A04020102020204" pitchFamily="34" charset="0"/>
              </a:rPr>
              <a:t> mv. </a:t>
            </a:r>
            <a:r>
              <a:rPr lang="en-US" altLang="en-US" sz="4400" b="1" i="1" dirty="0">
                <a:solidFill>
                  <a:srgbClr val="002060"/>
                </a:solidFill>
                <a:latin typeface="Arial Black" panose="020B0A04020102020204" pitchFamily="34" charset="0"/>
              </a:rPr>
              <a:t>d</a:t>
            </a:r>
            <a:r>
              <a:rPr lang="en-US" altLang="en-US" sz="4400" b="1" i="1" dirty="0" smtClean="0">
                <a:solidFill>
                  <a:srgbClr val="002060"/>
                </a:solidFill>
                <a:latin typeface="Arial Black" panose="020B0A04020102020204" pitchFamily="34" charset="0"/>
              </a:rPr>
              <a:t>u </a:t>
            </a:r>
            <a:r>
              <a:rPr lang="en-US" altLang="en-US" sz="4400" b="1" i="1" dirty="0" err="1" smtClean="0">
                <a:solidFill>
                  <a:srgbClr val="002060"/>
                </a:solidFill>
                <a:latin typeface="Arial Black" panose="020B0A04020102020204" pitchFamily="34" charset="0"/>
              </a:rPr>
              <a:t>modtager</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ned</a:t>
            </a:r>
            <a:r>
              <a:rPr lang="en-US" altLang="en-US" sz="4400" b="1" i="1" dirty="0" smtClean="0">
                <a:solidFill>
                  <a:srgbClr val="002060"/>
                </a:solidFill>
                <a:latin typeface="Arial Black" panose="020B0A04020102020204" pitchFamily="34" charset="0"/>
              </a:rPr>
              <a:t> (2-vejs </a:t>
            </a:r>
            <a:r>
              <a:rPr lang="en-US" altLang="en-US" sz="4400" b="1" i="1" dirty="0" err="1" smtClean="0">
                <a:solidFill>
                  <a:srgbClr val="002060"/>
                </a:solidFill>
                <a:latin typeface="Arial Black" panose="020B0A04020102020204" pitchFamily="34" charset="0"/>
              </a:rPr>
              <a:t>kommunikation</a:t>
            </a:r>
            <a:r>
              <a:rPr lang="en-US" altLang="en-US" sz="4400" b="1" i="1" dirty="0" smtClean="0">
                <a:solidFill>
                  <a:srgbClr val="002060"/>
                </a:solidFill>
                <a:latin typeface="Arial Black" panose="020B0A04020102020204" pitchFamily="34" charset="0"/>
              </a:rPr>
              <a:t> med </a:t>
            </a:r>
            <a:r>
              <a:rPr lang="en-US" altLang="en-US" sz="4400" b="1" i="1" dirty="0" err="1" smtClean="0">
                <a:solidFill>
                  <a:srgbClr val="002060"/>
                </a:solidFill>
                <a:latin typeface="Arial Black" panose="020B0A04020102020204" pitchFamily="34" charset="0"/>
              </a:rPr>
              <a:t>Gud</a:t>
            </a:r>
            <a:r>
              <a:rPr lang="en-US" altLang="en-US" sz="4400" b="1" i="1" dirty="0" smtClean="0">
                <a:solidFill>
                  <a:srgbClr val="002060"/>
                </a:solidFill>
                <a:latin typeface="Arial Black" panose="020B0A04020102020204" pitchFamily="34" charset="0"/>
              </a:rPr>
              <a:t>)</a:t>
            </a:r>
            <a:endParaRPr lang="en-US" altLang="en-US" sz="4400" i="1" dirty="0">
              <a:solidFill>
                <a:srgbClr val="002060"/>
              </a:solidFill>
              <a:latin typeface="Arial Black" panose="020B0A04020102020204" pitchFamily="34" charset="0"/>
            </a:endParaRPr>
          </a:p>
        </p:txBody>
      </p:sp>
      <p:sp>
        <p:nvSpPr>
          <p:cNvPr id="514051" name="Text Box 3"/>
          <p:cNvSpPr txBox="1">
            <a:spLocks noChangeArrowheads="1"/>
          </p:cNvSpPr>
          <p:nvPr/>
        </p:nvSpPr>
        <p:spPr bwMode="auto">
          <a:xfrm>
            <a:off x="1487837" y="1219201"/>
            <a:ext cx="10704163"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Nøgle</a:t>
            </a:r>
            <a:r>
              <a:rPr lang="en-US" altLang="en-US" sz="6000" b="1" i="1" dirty="0" smtClean="0">
                <a:solidFill>
                  <a:srgbClr val="00B050"/>
                </a:solidFill>
                <a:latin typeface="Arial Black" panose="020B0A04020102020204" pitchFamily="34" charset="0"/>
              </a:rPr>
              <a:t> 4</a:t>
            </a:r>
          </a:p>
          <a:p>
            <a:pPr eaLnBrk="1" hangingPunct="1">
              <a:spcBef>
                <a:spcPct val="50000"/>
              </a:spcBef>
            </a:pPr>
            <a:r>
              <a:rPr lang="en-US" altLang="en-US" sz="4400" b="1" i="1" dirty="0" err="1" smtClean="0">
                <a:solidFill>
                  <a:srgbClr val="002060"/>
                </a:solidFill>
                <a:latin typeface="Arial Black" panose="020B0A04020102020204" pitchFamily="34" charset="0"/>
              </a:rPr>
              <a:t>Så</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sagde</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Herren</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skriv</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synet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visionen</a:t>
            </a:r>
            <a:r>
              <a:rPr lang="en-US" altLang="en-US" sz="4400" b="1" i="1" dirty="0" smtClean="0">
                <a:solidFill>
                  <a:srgbClr val="002060"/>
                </a:solidFill>
                <a:latin typeface="Arial Black" panose="020B0A04020102020204" pitchFamily="34" charset="0"/>
              </a:rPr>
              <a:t>/</a:t>
            </a:r>
            <a:r>
              <a:rPr lang="en-US" altLang="en-US" sz="4400" b="1" i="1" dirty="0" err="1" smtClean="0">
                <a:solidFill>
                  <a:srgbClr val="002060"/>
                </a:solidFill>
                <a:latin typeface="Arial Black" panose="020B0A04020102020204" pitchFamily="34" charset="0"/>
              </a:rPr>
              <a:t>svaret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tydeligt</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på</a:t>
            </a:r>
            <a:r>
              <a:rPr lang="en-US" altLang="en-US" sz="4400" b="1" i="1" dirty="0" smtClean="0">
                <a:solidFill>
                  <a:srgbClr val="002060"/>
                </a:solidFill>
                <a:latin typeface="Arial Black" panose="020B0A04020102020204" pitchFamily="34" charset="0"/>
              </a:rPr>
              <a:t> </a:t>
            </a:r>
            <a:r>
              <a:rPr lang="en-US" altLang="en-US" sz="4400" b="1" i="1" dirty="0" err="1" smtClean="0">
                <a:solidFill>
                  <a:srgbClr val="002060"/>
                </a:solidFill>
                <a:latin typeface="Arial Black" panose="020B0A04020102020204" pitchFamily="34" charset="0"/>
              </a:rPr>
              <a:t>tavler</a:t>
            </a:r>
            <a:endParaRPr lang="en-US" altLang="en-US" sz="4400" b="1" i="1" dirty="0">
              <a:solidFill>
                <a:srgbClr val="002060"/>
              </a:solidFill>
              <a:latin typeface="Arial Black" panose="020B0A04020102020204" pitchFamily="34" charset="0"/>
            </a:endParaRPr>
          </a:p>
        </p:txBody>
      </p:sp>
      <p:sp>
        <p:nvSpPr>
          <p:cNvPr id="20484" name="Rectangle 4"/>
          <p:cNvSpPr>
            <a:spLocks noChangeArrowheads="1"/>
          </p:cNvSpPr>
          <p:nvPr/>
        </p:nvSpPr>
        <p:spPr bwMode="auto">
          <a:xfrm>
            <a:off x="15498" y="-16618"/>
            <a:ext cx="121919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r>
              <a:rPr lang="en-US" altLang="en-US" sz="6000" b="1" dirty="0" err="1" smtClean="0">
                <a:solidFill>
                  <a:srgbClr val="002060"/>
                </a:solidFill>
                <a:latin typeface="Arial Black" panose="020B0A04020102020204" pitchFamily="34" charset="0"/>
              </a:rPr>
              <a:t>Som</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eksemplet</a:t>
            </a:r>
            <a:r>
              <a:rPr lang="en-US" altLang="en-US" sz="6000" b="1" dirty="0" smtClean="0">
                <a:solidFill>
                  <a:srgbClr val="002060"/>
                </a:solidFill>
                <a:latin typeface="Arial Black" panose="020B0A04020102020204" pitchFamily="34" charset="0"/>
              </a:rPr>
              <a:t> </a:t>
            </a:r>
            <a:r>
              <a:rPr lang="en-US" altLang="en-US" sz="6000" b="1" dirty="0" err="1" smtClean="0">
                <a:solidFill>
                  <a:srgbClr val="002060"/>
                </a:solidFill>
                <a:latin typeface="Arial Black" panose="020B0A04020102020204" pitchFamily="34" charset="0"/>
              </a:rPr>
              <a:t>i</a:t>
            </a:r>
            <a:r>
              <a:rPr lang="en-US" altLang="en-US" sz="6000" b="1" dirty="0" smtClean="0">
                <a:solidFill>
                  <a:srgbClr val="002060"/>
                </a:solidFill>
                <a:latin typeface="Arial Black" panose="020B0A04020102020204" pitchFamily="34" charset="0"/>
              </a:rPr>
              <a:t> </a:t>
            </a:r>
            <a:r>
              <a:rPr lang="en-US" altLang="en-US" sz="6000" b="1" dirty="0">
                <a:solidFill>
                  <a:srgbClr val="002060"/>
                </a:solidFill>
                <a:latin typeface="Arial Black" panose="020B0A04020102020204" pitchFamily="34" charset="0"/>
              </a:rPr>
              <a:t>Habakkuk</a:t>
            </a:r>
          </a:p>
        </p:txBody>
      </p:sp>
      <p:sp>
        <p:nvSpPr>
          <p:cNvPr id="20486" name="Text Box 6"/>
          <p:cNvSpPr txBox="1">
            <a:spLocks noChangeArrowheads="1"/>
          </p:cNvSpPr>
          <p:nvPr/>
        </p:nvSpPr>
        <p:spPr bwMode="auto">
          <a:xfrm>
            <a:off x="1487837" y="3823157"/>
            <a:ext cx="85778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Verdana" panose="020B0604030504040204" pitchFamily="34" charset="0"/>
              </a:defRPr>
            </a:lvl1pPr>
            <a:lvl2pPr marL="742950" indent="-285750" eaLnBrk="0" hangingPunct="0">
              <a:defRPr sz="3200">
                <a:solidFill>
                  <a:schemeClr val="tx1"/>
                </a:solidFill>
                <a:latin typeface="Verdana" panose="020B0604030504040204" pitchFamily="34" charset="0"/>
              </a:defRPr>
            </a:lvl2pPr>
            <a:lvl3pPr marL="1143000" indent="-228600" eaLnBrk="0" hangingPunct="0">
              <a:defRPr sz="3200">
                <a:solidFill>
                  <a:schemeClr val="tx1"/>
                </a:solidFill>
                <a:latin typeface="Verdana" panose="020B0604030504040204" pitchFamily="34" charset="0"/>
              </a:defRPr>
            </a:lvl3pPr>
            <a:lvl4pPr marL="1600200" indent="-228600" eaLnBrk="0" hangingPunct="0">
              <a:defRPr sz="3200">
                <a:solidFill>
                  <a:schemeClr val="tx1"/>
                </a:solidFill>
                <a:latin typeface="Verdana" panose="020B0604030504040204" pitchFamily="34" charset="0"/>
              </a:defRPr>
            </a:lvl4pPr>
            <a:lvl5pPr marL="2057400" indent="-228600" eaLnBrk="0" hangingPunct="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1" hangingPunct="1">
              <a:spcBef>
                <a:spcPct val="50000"/>
              </a:spcBef>
            </a:pPr>
            <a:r>
              <a:rPr lang="en-US" altLang="en-US" sz="4000" b="1" dirty="0" smtClean="0">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Kort</a:t>
            </a:r>
            <a:r>
              <a:rPr lang="en-US" altLang="en-US" sz="6000" b="1" i="1" dirty="0" smtClean="0">
                <a:solidFill>
                  <a:srgbClr val="00B050"/>
                </a:solidFill>
                <a:latin typeface="Arial Black" panose="020B0A04020102020204" pitchFamily="34" charset="0"/>
              </a:rPr>
              <a:t> </a:t>
            </a:r>
            <a:r>
              <a:rPr lang="en-US" altLang="en-US" sz="6000" b="1" i="1" dirty="0" err="1" smtClean="0">
                <a:solidFill>
                  <a:srgbClr val="00B050"/>
                </a:solidFill>
                <a:latin typeface="Arial Black" panose="020B0A04020102020204" pitchFamily="34" charset="0"/>
              </a:rPr>
              <a:t>sagt</a:t>
            </a:r>
            <a:endParaRPr lang="en-US" altLang="en-US" sz="6000" b="1" i="1" dirty="0">
              <a:solidFill>
                <a:srgbClr val="00B050"/>
              </a:solidFill>
              <a:latin typeface="Arial Black" panose="020B0A04020102020204" pitchFamily="34" charset="0"/>
            </a:endParaRPr>
          </a:p>
        </p:txBody>
      </p:sp>
      <p:pic>
        <p:nvPicPr>
          <p:cNvPr id="6" name="Picture 4" descr="Key"/>
          <p:cNvPicPr/>
          <p:nvPr/>
        </p:nvPicPr>
        <p:blipFill>
          <a:blip r:embed="rId3" cstate="print">
            <a:extLst>
              <a:ext uri="{28A0092B-C50C-407E-A947-70E740481C1C}">
                <a14:useLocalDpi xmlns:a14="http://schemas.microsoft.com/office/drawing/2010/main" val="0"/>
              </a:ext>
            </a:extLst>
          </a:blip>
          <a:srcRect l="9616" t="10257" r="7692" b="7692"/>
          <a:stretch>
            <a:fillRect/>
          </a:stretch>
        </p:blipFill>
        <p:spPr bwMode="auto">
          <a:xfrm>
            <a:off x="356460" y="1065077"/>
            <a:ext cx="3208149" cy="99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10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14051"/>
                                        </p:tgtEl>
                                        <p:attrNameLst>
                                          <p:attrName>style.visibility</p:attrName>
                                        </p:attrNameLst>
                                      </p:cBhvr>
                                      <p:to>
                                        <p:strVal val="visible"/>
                                      </p:to>
                                    </p:set>
                                    <p:animEffect transition="in" filter="strips(downRight)">
                                      <p:cBhvr>
                                        <p:cTn id="7" dur="500"/>
                                        <p:tgtEl>
                                          <p:spTgt spid="51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14050"/>
                                        </p:tgtEl>
                                        <p:attrNameLst>
                                          <p:attrName>style.visibility</p:attrName>
                                        </p:attrNameLst>
                                      </p:cBhvr>
                                      <p:to>
                                        <p:strVal val="visible"/>
                                      </p:to>
                                    </p:set>
                                    <p:animEffect transition="in" filter="strips(downRight)">
                                      <p:cBhvr>
                                        <p:cTn id="12" dur="500"/>
                                        <p:tgtEl>
                                          <p:spTgt spid="514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P spid="5140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7027565"/>
          </a:xfrm>
          <a:prstGeom prst="rect">
            <a:avLst/>
          </a:prstGeom>
        </p:spPr>
        <p:txBody>
          <a:bodyPr wrap="square">
            <a:spAutoFit/>
          </a:bodyPr>
          <a:lstStyle/>
          <a:p>
            <a:pPr algn="ctr">
              <a:spcAft>
                <a:spcPts val="800"/>
              </a:spcAft>
            </a:pPr>
            <a:r>
              <a:rPr lang="da-DK" sz="32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Alle</a:t>
            </a:r>
            <a:r>
              <a:rPr lang="da-DK" sz="32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da-DK" sz="3200" b="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4 nøgler </a:t>
            </a:r>
            <a:r>
              <a:rPr lang="da-DK" sz="32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kan sammenfattes i en kort sætning</a:t>
            </a:r>
          </a:p>
          <a:p>
            <a:pPr algn="ctr">
              <a:spcAft>
                <a:spcPts val="800"/>
              </a:spcAft>
            </a:pPr>
            <a:r>
              <a:rPr lang="da-DK" sz="28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da-DK" sz="24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p>
          <a:p>
            <a:pPr>
              <a:spcAft>
                <a:spcPts val="800"/>
              </a:spcAft>
            </a:pP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høre</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er</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a:solidFill>
                  <a:srgbClr val="002060"/>
                </a:solidFill>
                <a:latin typeface="Arial Black" panose="020B0A04020102020204" pitchFamily="34" charset="0"/>
                <a:ea typeface="Calibri" panose="020F0502020204030204" pitchFamily="34" charset="0"/>
                <a:cs typeface="Times New Roman" panose="02020603050405020304" pitchFamily="18" charset="0"/>
              </a:rPr>
              <a:t>så</a:t>
            </a:r>
            <a:r>
              <a:rPr lang="en-GB" sz="2800"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enkelt</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som</a:t>
            </a:r>
            <a:r>
              <a:rPr lang="da-DK" sz="2400" b="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endParaRPr lang="da-DK" sz="24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1:</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være</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stille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smtClean="0">
                <a:solidFill>
                  <a:srgbClr val="00000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2: </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se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på</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Jesus</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i="1" dirty="0" smtClean="0">
                <a:solidFill>
                  <a:srgbClr val="002060"/>
                </a:solidFill>
                <a:latin typeface="Arial Black" panose="020B0A04020102020204" pitchFamily="34" charset="0"/>
                <a:ea typeface="Calibri" panose="020F0502020204030204" pitchFamily="34" charset="0"/>
                <a:cs typeface="Minion Pro"/>
              </a:rPr>
              <a:t>At </a:t>
            </a:r>
            <a:r>
              <a:rPr lang="en-GB" sz="2000" i="1" dirty="0" err="1" smtClean="0">
                <a:solidFill>
                  <a:srgbClr val="002060"/>
                </a:solidFill>
                <a:latin typeface="Arial Black" panose="020B0A04020102020204" pitchFamily="34" charset="0"/>
                <a:ea typeface="Calibri" panose="020F0502020204030204" pitchFamily="34" charset="0"/>
                <a:cs typeface="Minion Pro"/>
              </a:rPr>
              <a:t>At</a:t>
            </a:r>
            <a:r>
              <a:rPr lang="en-GB" sz="2000" i="1" dirty="0" smtClean="0">
                <a:solidFill>
                  <a:srgbClr val="002060"/>
                </a:solidFill>
                <a:latin typeface="Arial Black" panose="020B0A04020102020204" pitchFamily="34" charset="0"/>
                <a:ea typeface="Calibri" panose="020F0502020204030204" pitchFamily="34" charset="0"/>
                <a:cs typeface="Minion Pro"/>
              </a:rPr>
              <a:t> </a:t>
            </a:r>
            <a:r>
              <a:rPr lang="en-GB" sz="2000" i="1" dirty="0" err="1" smtClean="0">
                <a:solidFill>
                  <a:srgbClr val="00B050"/>
                </a:solidFill>
                <a:latin typeface="Arial Black" panose="020B0A04020102020204" pitchFamily="34" charset="0"/>
                <a:ea typeface="Calibri" panose="020F0502020204030204" pitchFamily="34" charset="0"/>
                <a:cs typeface="Minion Pro"/>
              </a:rPr>
              <a:t>Nøgle</a:t>
            </a:r>
            <a:r>
              <a:rPr lang="en-GB" sz="2000" i="1" dirty="0" smtClean="0">
                <a:solidFill>
                  <a:srgbClr val="00B050"/>
                </a:solidFill>
                <a:latin typeface="Arial Black" panose="020B0A04020102020204" pitchFamily="34" charset="0"/>
                <a:ea typeface="Calibri" panose="020F0502020204030204" pitchFamily="34" charset="0"/>
                <a:cs typeface="Minion Pro"/>
              </a:rPr>
              <a:t> 3:</a:t>
            </a:r>
            <a:r>
              <a:rPr lang="en-GB" sz="2000" i="1" dirty="0" smtClean="0">
                <a:solidFill>
                  <a:srgbClr val="002060"/>
                </a:solidFill>
                <a:latin typeface="Arial Black" panose="020B0A04020102020204" pitchFamily="34" charset="0"/>
                <a:ea typeface="Calibri" panose="020F0502020204030204" pitchFamily="34" charset="0"/>
                <a:cs typeface="Minion Pro"/>
              </a:rPr>
              <a:t> At </a:t>
            </a:r>
            <a:r>
              <a:rPr lang="en-GB" sz="2000" i="1" dirty="0" err="1" smtClean="0">
                <a:solidFill>
                  <a:srgbClr val="002060"/>
                </a:solidFill>
                <a:latin typeface="Arial Black" panose="020B0A04020102020204" pitchFamily="34" charset="0"/>
                <a:ea typeface="Calibri" panose="020F0502020204030204" pitchFamily="34" charset="0"/>
                <a:cs typeface="Minion Pro"/>
              </a:rPr>
              <a:t>h</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øre</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Guds</a:t>
            </a:r>
            <a:r>
              <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stemme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r>
              <a:rPr lang="en-GB" sz="2000" b="1" i="1" dirty="0" err="1"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Nøgle</a:t>
            </a:r>
            <a:r>
              <a:rPr lang="en-GB" sz="2000" b="1" i="1" dirty="0" smtClean="0">
                <a:solidFill>
                  <a:srgbClr val="00B050"/>
                </a:solidFill>
                <a:latin typeface="Arial Black" panose="020B0A04020102020204" pitchFamily="34" charset="0"/>
                <a:ea typeface="Calibri" panose="020F0502020204030204" pitchFamily="34" charset="0"/>
                <a:cs typeface="Times New Roman" panose="02020603050405020304" pitchFamily="18" charset="0"/>
              </a:rPr>
              <a:t> 4: </a:t>
            </a:r>
            <a:r>
              <a:rPr lang="en-GB" sz="2000" i="1" dirty="0" smtClean="0">
                <a:solidFill>
                  <a:srgbClr val="002060"/>
                </a:solidFill>
                <a:latin typeface="Arial Black" panose="020B0A04020102020204" pitchFamily="34" charset="0"/>
                <a:ea typeface="Calibri" panose="020F0502020204030204" pitchFamily="34" charset="0"/>
                <a:cs typeface="Minion Pro"/>
              </a:rPr>
              <a:t>At </a:t>
            </a:r>
            <a:r>
              <a:rPr lang="en-GB" sz="2000" i="1" dirty="0" err="1" smtClean="0">
                <a:solidFill>
                  <a:srgbClr val="002060"/>
                </a:solidFill>
                <a:latin typeface="Arial Black" panose="020B0A04020102020204" pitchFamily="34" charset="0"/>
                <a:ea typeface="Calibri" panose="020F0502020204030204" pitchFamily="34" charset="0"/>
                <a:cs typeface="Minion Pro"/>
              </a:rPr>
              <a:t>s</a:t>
            </a:r>
            <a:r>
              <a:rPr lang="en-GB" sz="20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krive</a:t>
            </a:r>
            <a:r>
              <a:rPr lang="en-GB" b="1" i="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endParaRPr lang="da-DK" sz="1600" i="1" dirty="0" smtClean="0">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Og</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i</a:t>
            </a:r>
            <a:r>
              <a:rPr lang="en-GB" sz="28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 4 </a:t>
            </a:r>
            <a:r>
              <a:rPr lang="en-GB" sz="2800" b="1" i="1" dirty="0" err="1"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ord</a:t>
            </a:r>
            <a:endParaRPr lang="en-GB" sz="24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1</a:t>
            </a:r>
            <a:r>
              <a:rPr lang="en-GB" sz="2000" b="1" i="1" dirty="0" smtClean="0">
                <a:solidFill>
                  <a:srgbClr val="00B050"/>
                </a:solidFill>
                <a:latin typeface="Arial Black" panose="020B0A04020102020204" pitchFamily="34" charset="0"/>
              </a:rPr>
              <a:t>:</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Stille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stilhed</a:t>
            </a:r>
            <a:r>
              <a:rPr lang="en-GB" sz="2000" b="1" i="1" dirty="0" smtClean="0">
                <a:solidFill>
                  <a:srgbClr val="002060"/>
                </a:solidFill>
                <a:latin typeface="Arial Black" panose="020B0A04020102020204" pitchFamily="34" charset="0"/>
              </a:rPr>
              <a:t>) </a:t>
            </a:r>
            <a:r>
              <a:rPr lang="en-GB" sz="2000" b="1" i="1" dirty="0" smtClean="0">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2:</a:t>
            </a:r>
            <a:r>
              <a:rPr lang="en-GB" sz="2000" b="1" i="1" dirty="0" smtClean="0">
                <a:latin typeface="Arial Black" panose="020B0A04020102020204" pitchFamily="34" charset="0"/>
              </a:rPr>
              <a:t> </a:t>
            </a:r>
            <a:r>
              <a:rPr lang="en-GB" sz="2000" b="1" i="1" dirty="0" smtClean="0">
                <a:solidFill>
                  <a:srgbClr val="002060"/>
                </a:solidFill>
                <a:latin typeface="Arial Black" panose="020B0A04020102020204" pitchFamily="34" charset="0"/>
              </a:rPr>
              <a:t>Se (</a:t>
            </a:r>
            <a:r>
              <a:rPr lang="en-GB" sz="2000" b="1" i="1" dirty="0" err="1" smtClean="0">
                <a:solidFill>
                  <a:srgbClr val="002060"/>
                </a:solidFill>
                <a:latin typeface="Arial Black" panose="020B0A04020102020204" pitchFamily="34" charset="0"/>
              </a:rPr>
              <a:t>syn</a:t>
            </a:r>
            <a:r>
              <a:rPr lang="en-GB" sz="2000" b="1" i="1" dirty="0" smtClean="0">
                <a:solidFill>
                  <a:srgbClr val="002060"/>
                </a:solidFill>
                <a:latin typeface="Arial Black" panose="020B0A04020102020204" pitchFamily="34" charset="0"/>
              </a:rPr>
              <a:t>/vision) </a:t>
            </a:r>
            <a:r>
              <a:rPr lang="en-GB" sz="2000" b="1" i="1" u="sng" dirty="0" smtClean="0">
                <a:latin typeface="Arial Black" panose="020B0A04020102020204" pitchFamily="34" charset="0"/>
              </a:rPr>
              <a:t>                                                                                                       </a:t>
            </a:r>
            <a:r>
              <a:rPr lang="en-GB" sz="2000" b="1" i="1" u="sng" dirty="0" err="1" smtClean="0">
                <a:solidFill>
                  <a:srgbClr val="00B050"/>
                </a:solidFill>
                <a:latin typeface="Arial Black" panose="020B0A04020102020204" pitchFamily="34" charset="0"/>
              </a:rPr>
              <a:t>Nøgle</a:t>
            </a:r>
            <a:r>
              <a:rPr lang="en-GB" sz="2000" b="1" i="1" u="sng" dirty="0" smtClean="0">
                <a:solidFill>
                  <a:srgbClr val="00B050"/>
                </a:solidFill>
                <a:latin typeface="Arial Black" panose="020B0A04020102020204" pitchFamily="34" charset="0"/>
              </a:rPr>
              <a:t> 3:</a:t>
            </a:r>
            <a:r>
              <a:rPr lang="en-GB" sz="2000" b="1" i="1" u="sng" dirty="0" smtClean="0">
                <a:latin typeface="Arial Black" panose="020B0A04020102020204" pitchFamily="34" charset="0"/>
              </a:rPr>
              <a:t> </a:t>
            </a:r>
            <a:r>
              <a:rPr lang="en-GB" sz="2000" b="1" i="1" dirty="0" err="1" smtClean="0">
                <a:solidFill>
                  <a:srgbClr val="002060"/>
                </a:solidFill>
                <a:latin typeface="Arial Black" panose="020B0A04020102020204" pitchFamily="34" charset="0"/>
              </a:rPr>
              <a:t>Høre</a:t>
            </a:r>
            <a:r>
              <a:rPr lang="en-GB" sz="2000" b="1" i="1" dirty="0" smtClean="0">
                <a:latin typeface="Arial Black" panose="020B0A04020102020204" pitchFamily="34" charset="0"/>
              </a:rPr>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4:</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a:t>
            </a:r>
            <a:r>
              <a:rPr lang="en-GB" sz="2000" b="1" i="1" dirty="0" smtClean="0">
                <a:latin typeface="Arial Black" panose="020B0A04020102020204" pitchFamily="34" charset="0"/>
              </a:rPr>
              <a:t>                                                                                                                 </a:t>
            </a:r>
          </a:p>
          <a:p>
            <a:pPr>
              <a:spcAft>
                <a:spcPts val="800"/>
              </a:spcAft>
            </a:pPr>
            <a:r>
              <a:rPr lang="da-DK" sz="2800" b="1" i="1" dirty="0" smtClean="0">
                <a:solidFill>
                  <a:srgbClr val="002060"/>
                </a:solidFill>
                <a:latin typeface="Arial Black" panose="020B0A04020102020204" pitchFamily="34" charset="0"/>
              </a:rPr>
              <a:t>Alle</a:t>
            </a:r>
            <a:r>
              <a:rPr lang="da-DK" sz="2800" b="1" i="1" dirty="0" smtClean="0">
                <a:latin typeface="Arial Black" panose="020B0A04020102020204" pitchFamily="34" charset="0"/>
              </a:rPr>
              <a:t> </a:t>
            </a:r>
            <a:r>
              <a:rPr lang="da-DK" sz="2800" b="1" i="1" dirty="0">
                <a:solidFill>
                  <a:srgbClr val="00B050"/>
                </a:solidFill>
                <a:latin typeface="Arial Black" panose="020B0A04020102020204" pitchFamily="34" charset="0"/>
              </a:rPr>
              <a:t>4 nøgler </a:t>
            </a:r>
            <a:r>
              <a:rPr lang="da-DK" sz="2800" b="1" i="1" dirty="0">
                <a:solidFill>
                  <a:srgbClr val="002060"/>
                </a:solidFill>
                <a:latin typeface="Arial Black" panose="020B0A04020102020204" pitchFamily="34" charset="0"/>
              </a:rPr>
              <a:t>skal anvendes for at høre Guds </a:t>
            </a:r>
            <a:r>
              <a:rPr lang="da-DK" sz="2800" b="1" i="1" dirty="0" smtClean="0">
                <a:solidFill>
                  <a:srgbClr val="002060"/>
                </a:solidFill>
                <a:latin typeface="Arial Black" panose="020B0A04020102020204" pitchFamily="34" charset="0"/>
              </a:rPr>
              <a:t>stemme</a:t>
            </a:r>
            <a:r>
              <a:rPr lang="da-DK" sz="2000" b="1" dirty="0" smtClean="0">
                <a:solidFill>
                  <a:srgbClr val="002060"/>
                </a:solidFill>
                <a:latin typeface="Arial Black" panose="020B0A04020102020204" pitchFamily="34" charset="0"/>
              </a:rPr>
              <a:t> </a:t>
            </a:r>
            <a:endParaRPr lang="da-DK" sz="2000" b="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1:</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blive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stille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i</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Guds</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nærvær</a:t>
            </a:r>
            <a:r>
              <a:rPr lang="en-GB" sz="2000" b="1" i="1" dirty="0" smtClean="0">
                <a:solidFill>
                  <a:srgbClr val="002060"/>
                </a:solidFill>
                <a:latin typeface="Arial Black" panose="020B0A04020102020204" pitchFamily="34" charset="0"/>
              </a:rPr>
              <a:t>/</a:t>
            </a:r>
            <a:r>
              <a:rPr lang="en-GB" sz="2000" b="1" i="1" dirty="0" err="1" smtClean="0">
                <a:solidFill>
                  <a:srgbClr val="002060"/>
                </a:solidFill>
                <a:latin typeface="Arial Black" panose="020B0A04020102020204" pitchFamily="34" charset="0"/>
              </a:rPr>
              <a:t>ind</a:t>
            </a:r>
            <a:r>
              <a:rPr lang="en-GB" sz="2000" b="1" i="1" dirty="0" smtClean="0">
                <a:solidFill>
                  <a:srgbClr val="002060"/>
                </a:solidFill>
                <a:latin typeface="Arial Black" panose="020B0A04020102020204" pitchFamily="34" charset="0"/>
              </a:rPr>
              <a:t> for </a:t>
            </a:r>
            <a:r>
              <a:rPr lang="en-GB" sz="2000" b="1" i="1" dirty="0" err="1" smtClean="0">
                <a:solidFill>
                  <a:srgbClr val="002060"/>
                </a:solidFill>
                <a:latin typeface="Arial Black" panose="020B0A04020102020204" pitchFamily="34" charset="0"/>
              </a:rPr>
              <a:t>Gud</a:t>
            </a:r>
            <a:r>
              <a:rPr lang="en-GB" sz="2000" b="1" i="1" dirty="0" smtClean="0">
                <a:solidFill>
                  <a:srgbClr val="002060"/>
                </a:solidFill>
                <a:latin typeface="Arial Black" panose="020B0A04020102020204" pitchFamily="34" charset="0"/>
              </a:rPr>
              <a:t>                                                                        </a:t>
            </a:r>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a:t>
            </a:r>
            <a:r>
              <a:rPr lang="en-GB" sz="2000" b="1" i="1" dirty="0">
                <a:solidFill>
                  <a:srgbClr val="00B050"/>
                </a:solidFill>
                <a:latin typeface="Arial Black" panose="020B0A04020102020204" pitchFamily="34" charset="0"/>
              </a:rPr>
              <a:t>2:</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r>
            <a:r>
              <a:rPr lang="en-GB" sz="2000" b="1" i="1" dirty="0">
                <a:solidFill>
                  <a:srgbClr val="002060"/>
                </a:solidFill>
                <a:latin typeface="Arial Black" panose="020B0A04020102020204" pitchFamily="34" charset="0"/>
              </a:rPr>
              <a:t>at se </a:t>
            </a:r>
            <a:r>
              <a:rPr lang="en-GB" sz="2000" b="1" i="1" dirty="0" err="1">
                <a:solidFill>
                  <a:srgbClr val="002060"/>
                </a:solidFill>
                <a:latin typeface="Arial Black" panose="020B0A04020102020204" pitchFamily="34" charset="0"/>
              </a:rPr>
              <a:t>efter</a:t>
            </a:r>
            <a:r>
              <a:rPr lang="en-GB" sz="2000" b="1" i="1" dirty="0">
                <a:solidFill>
                  <a:srgbClr val="002060"/>
                </a:solidFill>
                <a:latin typeface="Arial Black" panose="020B0A04020102020204" pitchFamily="34" charset="0"/>
              </a:rPr>
              <a:t> et </a:t>
            </a:r>
            <a:r>
              <a:rPr lang="en-GB" sz="2000" b="1" i="1" dirty="0" err="1">
                <a:solidFill>
                  <a:srgbClr val="002060"/>
                </a:solidFill>
                <a:latin typeface="Arial Black" panose="020B0A04020102020204" pitchFamily="34" charset="0"/>
              </a:rPr>
              <a:t>syn</a:t>
            </a:r>
            <a:r>
              <a:rPr lang="en-GB" sz="2000" b="1" i="1" dirty="0">
                <a:solidFill>
                  <a:srgbClr val="002060"/>
                </a:solidFill>
                <a:latin typeface="Arial Black" panose="020B0A04020102020204" pitchFamily="34" charset="0"/>
              </a:rPr>
              <a:t>/vision </a:t>
            </a:r>
            <a:r>
              <a:rPr lang="en-GB" sz="2000" b="1" i="1" dirty="0" err="1" smtClean="0">
                <a:solidFill>
                  <a:srgbClr val="002060"/>
                </a:solidFill>
                <a:latin typeface="Arial Black" panose="020B0A04020102020204" pitchFamily="34" charset="0"/>
              </a:rPr>
              <a:t>mens</a:t>
            </a:r>
            <a:r>
              <a:rPr lang="en-GB" sz="2000" b="1" i="1" dirty="0" smtClean="0">
                <a:solidFill>
                  <a:srgbClr val="002060"/>
                </a:solidFill>
                <a:latin typeface="Arial Black" panose="020B0A04020102020204" pitchFamily="34" charset="0"/>
              </a:rPr>
              <a:t> </a:t>
            </a:r>
            <a:r>
              <a:rPr lang="en-GB" sz="2000" b="1" i="1" dirty="0">
                <a:solidFill>
                  <a:srgbClr val="002060"/>
                </a:solidFill>
                <a:latin typeface="Arial Black" panose="020B0A04020102020204" pitchFamily="34" charset="0"/>
              </a:rPr>
              <a:t>du </a:t>
            </a:r>
            <a:r>
              <a:rPr lang="en-GB" sz="2000" b="1" i="1" dirty="0" err="1">
                <a:solidFill>
                  <a:srgbClr val="002060"/>
                </a:solidFill>
                <a:latin typeface="Arial Black" panose="020B0A04020102020204" pitchFamily="34" charset="0"/>
              </a:rPr>
              <a:t>beder</a:t>
            </a:r>
            <a:r>
              <a:rPr lang="en-GB" sz="2000" b="1" i="1" dirty="0" smtClean="0">
                <a:solidFill>
                  <a:srgbClr val="002060"/>
                </a:solidFill>
                <a:latin typeface="Arial Black" panose="020B0A04020102020204" pitchFamily="34" charset="0"/>
              </a:rPr>
              <a:t>. Se </a:t>
            </a:r>
            <a:r>
              <a:rPr lang="en-GB" sz="2000" b="1" i="1" dirty="0" err="1" smtClean="0">
                <a:solidFill>
                  <a:srgbClr val="002060"/>
                </a:solidFill>
                <a:latin typeface="Arial Black" panose="020B0A04020102020204" pitchFamily="34" charset="0"/>
              </a:rPr>
              <a:t>på</a:t>
            </a:r>
            <a:r>
              <a:rPr lang="en-GB" sz="2000" b="1" i="1" dirty="0" smtClean="0">
                <a:solidFill>
                  <a:srgbClr val="002060"/>
                </a:solidFill>
                <a:latin typeface="Arial Black" panose="020B0A04020102020204" pitchFamily="34" charset="0"/>
              </a:rPr>
              <a:t> Jesus   </a:t>
            </a:r>
            <a:endParaRPr lang="da-DK" sz="2000" b="1" i="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3:</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høre</a:t>
            </a:r>
            <a:r>
              <a:rPr lang="en-GB" sz="2000" b="1" i="1" dirty="0" smtClean="0">
                <a:solidFill>
                  <a:srgbClr val="002060"/>
                </a:solidFill>
                <a:latin typeface="Arial Black" panose="020B0A04020102020204" pitchFamily="34" charset="0"/>
              </a:rPr>
              <a:t>/at </a:t>
            </a:r>
            <a:r>
              <a:rPr lang="en-GB" sz="2000" b="1" i="1" dirty="0" err="1" smtClean="0">
                <a:solidFill>
                  <a:srgbClr val="002060"/>
                </a:solidFill>
                <a:latin typeface="Arial Black" panose="020B0A04020102020204" pitchFamily="34" charset="0"/>
              </a:rPr>
              <a:t>kende</a:t>
            </a:r>
            <a:r>
              <a:rPr lang="en-GB" sz="2000" b="1" i="1" dirty="0" smtClean="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Guds</a:t>
            </a:r>
            <a:r>
              <a:rPr lang="en-GB" sz="2000" b="1" i="1" dirty="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stemme</a:t>
            </a:r>
            <a:r>
              <a:rPr lang="en-GB" sz="2000" b="1" i="1" dirty="0">
                <a:solidFill>
                  <a:srgbClr val="002060"/>
                </a:solidFill>
                <a:latin typeface="Arial Black" panose="020B0A04020102020204" pitchFamily="34" charset="0"/>
              </a:rPr>
              <a:t> </a:t>
            </a:r>
            <a:r>
              <a:rPr lang="en-GB" sz="2000" b="1" i="1" dirty="0" err="1">
                <a:solidFill>
                  <a:srgbClr val="002060"/>
                </a:solidFill>
                <a:latin typeface="Arial Black" panose="020B0A04020102020204" pitchFamily="34" charset="0"/>
              </a:rPr>
              <a:t>som</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spontane</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ord</a:t>
            </a:r>
            <a:r>
              <a:rPr lang="en-GB" sz="2000" b="1" i="1" dirty="0" smtClean="0">
                <a:solidFill>
                  <a:srgbClr val="002060"/>
                </a:solidFill>
                <a:latin typeface="Arial Black" panose="020B0A04020102020204" pitchFamily="34" charset="0"/>
              </a:rPr>
              <a:t>, tanker, </a:t>
            </a:r>
            <a:r>
              <a:rPr lang="en-GB" sz="2000" b="1" i="1" dirty="0" err="1" smtClean="0">
                <a:solidFill>
                  <a:srgbClr val="002060"/>
                </a:solidFill>
                <a:latin typeface="Arial Black" panose="020B0A04020102020204" pitchFamily="34" charset="0"/>
              </a:rPr>
              <a:t>idéer</a:t>
            </a:r>
            <a:r>
              <a:rPr lang="en-GB" sz="2000" b="1" i="1" dirty="0" smtClean="0">
                <a:solidFill>
                  <a:srgbClr val="002060"/>
                </a:solidFill>
                <a:latin typeface="Arial Black" panose="020B0A04020102020204" pitchFamily="34" charset="0"/>
              </a:rPr>
              <a:t> mv.   </a:t>
            </a:r>
            <a:endParaRPr lang="da-DK" sz="2000" b="1" i="1" dirty="0">
              <a:solidFill>
                <a:srgbClr val="002060"/>
              </a:solidFill>
              <a:latin typeface="Arial Black" panose="020B0A04020102020204" pitchFamily="34" charset="0"/>
            </a:endParaRPr>
          </a:p>
          <a:p>
            <a:r>
              <a:rPr lang="en-GB" sz="2000" b="1" i="1" dirty="0" err="1" smtClean="0">
                <a:solidFill>
                  <a:srgbClr val="00B050"/>
                </a:solidFill>
                <a:latin typeface="Arial Black" panose="020B0A04020102020204" pitchFamily="34" charset="0"/>
              </a:rPr>
              <a:t>Nøgle</a:t>
            </a:r>
            <a:r>
              <a:rPr lang="en-GB" sz="2000" b="1" i="1" dirty="0" smtClean="0">
                <a:solidFill>
                  <a:srgbClr val="00B050"/>
                </a:solidFill>
                <a:latin typeface="Arial Black" panose="020B0A04020102020204" pitchFamily="34" charset="0"/>
              </a:rPr>
              <a:t> 4:</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Lær</a:t>
            </a:r>
            <a:r>
              <a:rPr lang="en-GB" sz="2000" b="1" i="1" dirty="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vigtigheden</a:t>
            </a:r>
            <a:r>
              <a:rPr lang="en-GB" sz="2000" b="1" i="1" dirty="0" smtClean="0">
                <a:solidFill>
                  <a:srgbClr val="002060"/>
                </a:solidFill>
                <a:latin typeface="Arial Black" panose="020B0A04020102020204" pitchFamily="34" charset="0"/>
              </a:rPr>
              <a:t> </a:t>
            </a:r>
            <a:r>
              <a:rPr lang="en-GB" sz="2000" b="1" i="1" dirty="0" err="1" smtClean="0">
                <a:solidFill>
                  <a:srgbClr val="002060"/>
                </a:solidFill>
                <a:latin typeface="Arial Black" panose="020B0A04020102020204" pitchFamily="34" charset="0"/>
              </a:rPr>
              <a:t>af</a:t>
            </a:r>
            <a:r>
              <a:rPr lang="en-GB" sz="2000" b="1" i="1" dirty="0" smtClean="0">
                <a:solidFill>
                  <a:srgbClr val="002060"/>
                </a:solidFill>
                <a:latin typeface="Arial Black" panose="020B0A04020102020204" pitchFamily="34" charset="0"/>
              </a:rPr>
              <a:t> at </a:t>
            </a:r>
            <a:r>
              <a:rPr lang="en-GB" sz="2000" b="1" i="1" dirty="0" err="1" smtClean="0">
                <a:solidFill>
                  <a:srgbClr val="002060"/>
                </a:solidFill>
                <a:latin typeface="Arial Black" panose="020B0A04020102020204" pitchFamily="34" charset="0"/>
              </a:rPr>
              <a:t>skrive</a:t>
            </a:r>
            <a:r>
              <a:rPr lang="en-GB" sz="2000" b="1" i="1" dirty="0" smtClean="0">
                <a:solidFill>
                  <a:srgbClr val="002060"/>
                </a:solidFill>
                <a:latin typeface="Arial Black" panose="020B0A04020102020204" pitchFamily="34" charset="0"/>
              </a:rPr>
              <a:t> din 2-vejs </a:t>
            </a:r>
            <a:r>
              <a:rPr lang="en-GB" sz="2000" b="1" i="1" dirty="0" err="1" smtClean="0">
                <a:solidFill>
                  <a:srgbClr val="002060"/>
                </a:solidFill>
                <a:latin typeface="Arial Black" panose="020B0A04020102020204" pitchFamily="34" charset="0"/>
              </a:rPr>
              <a:t>kommunikation</a:t>
            </a:r>
            <a:r>
              <a:rPr lang="en-GB" sz="2000" b="1" i="1" dirty="0" smtClean="0">
                <a:solidFill>
                  <a:srgbClr val="002060"/>
                </a:solidFill>
                <a:latin typeface="Arial Black" panose="020B0A04020102020204" pitchFamily="34" charset="0"/>
              </a:rPr>
              <a:t> med </a:t>
            </a:r>
            <a:r>
              <a:rPr lang="en-GB" sz="2000" b="1" i="1" dirty="0" err="1" smtClean="0">
                <a:solidFill>
                  <a:srgbClr val="002060"/>
                </a:solidFill>
                <a:latin typeface="Arial Black" panose="020B0A04020102020204" pitchFamily="34" charset="0"/>
              </a:rPr>
              <a:t>Gud</a:t>
            </a:r>
            <a:r>
              <a:rPr lang="en-GB" sz="2000" b="1" i="1" dirty="0" smtClean="0">
                <a:solidFill>
                  <a:srgbClr val="002060"/>
                </a:solidFill>
                <a:latin typeface="Arial Black" panose="020B0A04020102020204" pitchFamily="34" charset="0"/>
              </a:rPr>
              <a:t> ned   </a:t>
            </a:r>
            <a:endParaRPr lang="en-GB" sz="2000" b="1" i="1"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800"/>
              </a:spcAft>
            </a:pPr>
            <a:r>
              <a:rPr lang="en-GB" sz="2000" b="1" dirty="0" smtClean="0">
                <a:solidFill>
                  <a:srgbClr val="202020"/>
                </a:solidFill>
                <a:latin typeface="Arial Black" panose="020B0A04020102020204" pitchFamily="34" charset="0"/>
                <a:ea typeface="Calibri" panose="020F0502020204030204" pitchFamily="34" charset="0"/>
                <a:cs typeface="Times New Roman" panose="02020603050405020304" pitchFamily="18" charset="0"/>
              </a:rPr>
              <a:t>                                                                                                                    </a:t>
            </a:r>
            <a:endParaRPr lang="da-DK" sz="1600" dirty="0" smtClean="0">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Picture 2" descr="Discovering_Four_Keys"/>
          <p:cNvPicPr>
            <a:picLocks noChangeAspect="1" noChangeArrowheads="1"/>
          </p:cNvPicPr>
          <p:nvPr/>
        </p:nvPicPr>
        <p:blipFill>
          <a:blip r:embed="rId3" cstate="print">
            <a:extLst>
              <a:ext uri="{28A0092B-C50C-407E-A947-70E740481C1C}">
                <a14:useLocalDpi xmlns:a14="http://schemas.microsoft.com/office/drawing/2010/main" val="0"/>
              </a:ext>
            </a:extLst>
          </a:blip>
          <a:srcRect l="24510" t="18182" r="34314" b="43181"/>
          <a:stretch>
            <a:fillRect/>
          </a:stretch>
        </p:blipFill>
        <p:spPr bwMode="auto">
          <a:xfrm flipH="1">
            <a:off x="9066508" y="841303"/>
            <a:ext cx="3125492" cy="3853799"/>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p:cNvSpPr txBox="1"/>
          <p:nvPr/>
        </p:nvSpPr>
        <p:spPr>
          <a:xfrm>
            <a:off x="9515960" y="1259757"/>
            <a:ext cx="1479971" cy="923330"/>
          </a:xfrm>
          <a:prstGeom prst="rect">
            <a:avLst/>
          </a:prstGeom>
          <a:noFill/>
        </p:spPr>
        <p:txBody>
          <a:bodyPr wrap="square" rtlCol="0">
            <a:spAutoFit/>
          </a:bodyPr>
          <a:lstStyle/>
          <a:p>
            <a:pPr algn="ctr"/>
            <a:r>
              <a:rPr lang="da-DK" b="1" i="1" dirty="0">
                <a:solidFill>
                  <a:srgbClr val="00B050"/>
                </a:solidFill>
                <a:latin typeface="Arial Black" panose="020B0A04020102020204" pitchFamily="34" charset="0"/>
              </a:rPr>
              <a:t>i </a:t>
            </a:r>
          </a:p>
          <a:p>
            <a:pPr algn="ctr"/>
            <a:r>
              <a:rPr lang="da-DK" b="1" i="1" dirty="0">
                <a:solidFill>
                  <a:srgbClr val="00B050"/>
                </a:solidFill>
                <a:latin typeface="Arial Black" panose="020B0A04020102020204" pitchFamily="34" charset="0"/>
              </a:rPr>
              <a:t>Habakkuk </a:t>
            </a:r>
          </a:p>
          <a:p>
            <a:pPr algn="ctr"/>
            <a:r>
              <a:rPr lang="da-DK" b="1" i="1" dirty="0">
                <a:solidFill>
                  <a:srgbClr val="00B050"/>
                </a:solidFill>
                <a:latin typeface="Arial Black" panose="020B0A04020102020204" pitchFamily="34" charset="0"/>
              </a:rPr>
              <a:t>2.1-2</a:t>
            </a:r>
          </a:p>
        </p:txBody>
      </p:sp>
    </p:spTree>
    <p:extLst>
      <p:ext uri="{BB962C8B-B14F-4D97-AF65-F5344CB8AC3E}">
        <p14:creationId xmlns:p14="http://schemas.microsoft.com/office/powerpoint/2010/main" val="756376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1502688"/>
            <a:ext cx="12192000" cy="5355312"/>
          </a:xfrm>
          <a:prstGeom prst="rect">
            <a:avLst/>
          </a:prstGeom>
        </p:spPr>
        <p:txBody>
          <a:bodyPr wrap="square">
            <a:spAutoFit/>
          </a:bodyPr>
          <a:lstStyle/>
          <a:p>
            <a:pPr>
              <a:spcAft>
                <a:spcPts val="0"/>
              </a:spcAft>
            </a:pPr>
            <a:r>
              <a:rPr lang="da-DK"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da-DK" sz="16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Vær stille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stille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ind for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Gud, vent (</a:t>
            </a:r>
            <a:r>
              <a:rPr lang="da-DK" sz="3600" b="1" i="1"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vente</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på ham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indtil du oplever, at Guds nærvær kommer. </a:t>
            </a:r>
            <a:endParaRPr lang="da-DK" sz="360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pPr>
              <a:spcAft>
                <a:spcPts val="0"/>
              </a:spcAft>
            </a:pP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Stil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så dit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spørgsmål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spørge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til Gud, vent til Gud kommer til dig og viser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dig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visioner</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syner</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drømme, billeder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mv</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og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at han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taler (</a:t>
            </a:r>
            <a:r>
              <a:rPr lang="da-DK" sz="3600" b="1" i="1" dirty="0" smtClean="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høre</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spontane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ord, tanker mv. til dig. Skriv (</a:t>
            </a:r>
            <a:r>
              <a:rPr lang="da-DK" sz="3600" b="1" i="1" dirty="0">
                <a:solidFill>
                  <a:srgbClr val="00B050"/>
                </a:solidFill>
                <a:latin typeface="Arial Black" panose="020B0A04020102020204" pitchFamily="34" charset="0"/>
                <a:ea typeface="Times New Roman" panose="02020603050405020304" pitchFamily="18" charset="0"/>
                <a:cs typeface="Times New Roman" panose="02020603050405020304" pitchFamily="18" charset="0"/>
              </a:rPr>
              <a:t>skrive</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ned hvad du modtager fra Gud af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p>
          <a:p>
            <a:pPr>
              <a:spcAft>
                <a:spcPts val="0"/>
              </a:spcAft>
            </a:pP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visioner/syner</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drømme, billeder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mv</a:t>
            </a:r>
            <a:r>
              <a:rPr lang="da-DK" sz="3600" b="1" i="1" dirty="0" smtClean="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 </a:t>
            </a:r>
            <a:r>
              <a:rPr lang="da-DK" sz="3600" b="1" i="1" dirty="0">
                <a:solidFill>
                  <a:srgbClr val="002060"/>
                </a:solidFill>
                <a:latin typeface="Arial Black" panose="020B0A04020102020204" pitchFamily="34" charset="0"/>
                <a:ea typeface="Times New Roman" panose="02020603050405020304" pitchFamily="18" charset="0"/>
                <a:cs typeface="Times New Roman" panose="02020603050405020304" pitchFamily="18" charset="0"/>
              </a:rPr>
              <a:t>og hvad han taler til dig af spontane ord, tanker mv.    </a:t>
            </a:r>
            <a:endParaRPr lang="da-DK" sz="3600"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Tekstfelt 2"/>
          <p:cNvSpPr txBox="1"/>
          <p:nvPr/>
        </p:nvSpPr>
        <p:spPr>
          <a:xfrm>
            <a:off x="0" y="0"/>
            <a:ext cx="12192000" cy="1446550"/>
          </a:xfrm>
          <a:prstGeom prst="rect">
            <a:avLst/>
          </a:prstGeom>
          <a:noFill/>
        </p:spPr>
        <p:txBody>
          <a:bodyPr wrap="square" rtlCol="0">
            <a:spAutoFit/>
          </a:bodyPr>
          <a:lstStyle/>
          <a:p>
            <a:pPr algn="ctr">
              <a:spcAft>
                <a:spcPts val="0"/>
              </a:spcAft>
            </a:pPr>
            <a:r>
              <a:rPr lang="da-DK" sz="4400" b="1" i="1"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Beskrivelse af 2-vejs </a:t>
            </a:r>
            <a:r>
              <a:rPr lang="da-DK" sz="4400" b="1" i="1" dirty="0" smtClean="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kommunikations </a:t>
            </a:r>
            <a:r>
              <a:rPr lang="da-DK" sz="4400" b="1" i="1"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processen i </a:t>
            </a:r>
            <a:r>
              <a:rPr lang="da-DK" sz="4400" b="1" i="1" dirty="0" smtClean="0">
                <a:solidFill>
                  <a:srgbClr val="00B050"/>
                </a:solidFill>
                <a:latin typeface="Arial Black" panose="020B0A04020102020204" pitchFamily="34" charset="0"/>
                <a:ea typeface="Segoe UI Symbol" panose="020B0502040204020203" pitchFamily="34" charset="0"/>
                <a:cs typeface="Times New Roman" panose="02020603050405020304" pitchFamily="18" charset="0"/>
              </a:rPr>
              <a:t>Hab.1.2, 2.1-2 og Sal.37.7a</a:t>
            </a:r>
            <a:endParaRPr lang="da-DK" sz="4400" dirty="0">
              <a:solidFill>
                <a:srgbClr val="00B050"/>
              </a:solidFill>
              <a:latin typeface="Arial Black" panose="020B0A04020102020204" pitchFamily="34" charset="0"/>
              <a:ea typeface="Segoe UI Symbol"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756972768"/>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647</Words>
  <Application>Microsoft Office PowerPoint</Application>
  <PresentationFormat>Widescreen</PresentationFormat>
  <Paragraphs>75</Paragraphs>
  <Slides>9</Slides>
  <Notes>9</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9</vt:i4>
      </vt:variant>
    </vt:vector>
  </HeadingPairs>
  <TitlesOfParts>
    <vt:vector size="17" baseType="lpstr">
      <vt:lpstr>Arial</vt:lpstr>
      <vt:lpstr>Arial Black</vt:lpstr>
      <vt:lpstr>Calibri</vt:lpstr>
      <vt:lpstr>Calibri Light</vt:lpstr>
      <vt:lpstr>Minion Pro</vt:lpstr>
      <vt:lpstr>Segoe UI Symbol</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David Olsen</dc:creator>
  <cp:lastModifiedBy>David Olsen</cp:lastModifiedBy>
  <cp:revision>50</cp:revision>
  <dcterms:created xsi:type="dcterms:W3CDTF">2018-02-19T13:18:25Z</dcterms:created>
  <dcterms:modified xsi:type="dcterms:W3CDTF">2018-12-29T22:00:25Z</dcterms:modified>
</cp:coreProperties>
</file>